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0" r:id="rId2"/>
    <p:sldId id="256" r:id="rId3"/>
    <p:sldId id="257" r:id="rId4"/>
    <p:sldId id="258" r:id="rId5"/>
    <p:sldId id="259" r:id="rId6"/>
    <p:sldId id="262" r:id="rId7"/>
    <p:sldId id="263" r:id="rId8"/>
    <p:sldId id="264" r:id="rId9"/>
    <p:sldId id="261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67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7132"/>
    <a:srgbClr val="0070C0"/>
    <a:srgbClr val="FFC000"/>
    <a:srgbClr val="4747FF"/>
    <a:srgbClr val="0E0EFF"/>
    <a:srgbClr val="D6A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346" autoAdjust="0"/>
  </p:normalViewPr>
  <p:slideViewPr>
    <p:cSldViewPr snapToGrid="0" showGuides="1">
      <p:cViewPr>
        <p:scale>
          <a:sx n="150" d="100"/>
          <a:sy n="150" d="100"/>
        </p:scale>
        <p:origin x="-1662" y="-8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14:18:42.2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170 14 24575,'-3'0'0,"-9"0"0,-6 0 0,-3 0 0,-2 0 0,-4 0 0,2-4 0,2-1 0,6 1-8191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24575,'0'20'0,"2"-1"0,0 0 0,1 0 0,1 0 0,1 0 0,1 0 0,14 30 0,-13-39-1365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8.2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54 24575,'35'-13'0,"-2"0"0,170-8 0,-177 14-1365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17T07:26:03.39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0,'4'0,"6"0,1 4,4 2,2-1,4 0,2-2,1-1,2-1,0-1,0 0,0 0,0 0,-1-1,1 1,-5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49:29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24575,'6'-5'0,"-1"1"0,1 0 0,0 0 0,1 1 0,-1 0 0,0 0 0,1 0 0,0 1 0,0 0 0,0 0 0,0 0 0,0 1 0,0 0 0,0 1 0,0 0 0,0 0 0,0 0 0,0 1 0,10 2 0,16 3 0,0 2 0,56 22 0,-65-22 0,67 29 0,155 87 0,-223-111 0,8 4 0,-2 2 0,0 2 0,-1 1 0,-1 0 0,-1 2 0,-1 2 0,-2 0 0,28 39 0,-46-56 0,0 0 0,-1 0 0,0 1 0,-1 0 0,0 0 0,-1 0 0,0 0 0,0 0 0,0 13 0,-1-6 0,-1 1 0,0-1 0,-2 0 0,-5 30 0,2-26 0,0-1 0,-1 0 0,-1-1 0,-1 1 0,0-1 0,-2-1 0,0 0 0,-21 27 0,21-35 0,-1 0 0,-1 0 0,0-1 0,0-1 0,-1 0 0,0 0 0,-1-1 0,1-1 0,-1-1 0,-1 0 0,1 0 0,-25 3 0,27-7-1365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49:30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24575,'1'10'0,"0"0"0,1 0 0,1 0 0,-1-1 0,2 1 0,-1-1 0,1 1 0,1-1 0,-1 0 0,2-1 0,-1 1 0,1-1 0,0 0 0,1-1 0,0 1 0,0-1 0,1-1 0,15 12 0,-16-15 0,0-1 0,1 0 0,-1 0 0,1 0 0,0-1 0,-1 0 0,1 0 0,0-1 0,0 0 0,-1 0 0,16-4 0,7-2 0,52-19 0,-14 4 0,-34 13-1365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0:01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1033 24575,'59'-53'0,"-45"43"0,0-2 0,-1 0 0,-1 0 0,0-1 0,0-1 0,-2 0 0,17-28 0,-19 23 0,-2 0 0,0-1 0,-1 1 0,-1-1 0,-1 0 0,-1 0 0,-1-1 0,0 1 0,-2 0 0,-3-23 0,0 17 0,-1 1 0,-1 0 0,-2 0 0,0 0 0,-22-42 0,15 39 0,0 1 0,-3 1 0,0 0 0,-1 2 0,-2 0 0,0 1 0,-1 1 0,-32-23 0,22 23 0,-1 2 0,-1 1 0,0 2 0,-59-21 0,55 23 0,17 6 0,-1 2 0,0 1 0,0 0 0,-1 2 0,1 0 0,-1 1 0,0 2 0,-38 2 0,57-1 5,1 1 0,0 1 0,-1-1 0,1 0 0,0 1 0,0-1 0,0 1 0,0 0 0,0 0 0,0 0 0,0 1 0,1-1 0,-1 1 0,1-1 0,-1 1 0,1 0 0,0 0 0,0 0 0,1 0 0,-1 0 0,1 0 0,-1 1 0,0 4 0,-2 3-217,1-1 0,0 1 0,0 0-1,2-1 1,-1 1 0,1 15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0:03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24575,'-2'4'0,"0"0"0,0 1 0,0-1 0,1 1 0,0-1 0,0 1 0,-1 6 0,0 0 0,-22 33 0,21-39 0,-1 0 0,1 0 0,0 1 0,0 0 0,0-1 0,1 1 0,-3 12 0,6-15 0,1 0 0,0-1 0,0 1 0,0-1 0,0 0 0,0 0 0,0 1 0,0-1 0,1 0 0,-1-1 0,1 1 0,0 0 0,-1-1 0,1 0 0,0 1 0,4 0 0,15 11 0,43 32 0,-5-5 0,-47-30-1365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4.8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7 24575,'58'-3'0,"-40"1"0,0 1 0,0 1 0,30 3 0,231 54 0,-194-32 0,96 42 0,87 79 0,-255-139 0,23 20 0,-1 0 0,-1 3 0,-1 0 0,54 69 0,-76-87 0,26 30 0,-4-6 0,-1 2 0,48 74 0,-73-99 0,0 1 0,-1 0 0,-1 0 0,0 0 0,0 0 0,-2 1 0,0 0 0,0 0 0,-2 0 0,0 0 0,0 0 0,-1 0 0,-1 0 0,-1 0 0,-3 16 0,-2-15 0,0 0 0,-1-1 0,0 0 0,-1 0 0,-1 0 0,0-2 0,-17 18 0,9-10 0,-28 43 0,30-42-1365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5.3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59 24575,'2'3'0,"1"1"0,-1-1 0,0 1 0,0-1 0,-1 1 0,1 0 0,-1-1 0,2 8 0,2 3 0,12 22 0,-13-25 0,0-1 0,2 1 0,-1-1 0,1 0 0,0 0 0,12 12 0,-16-20 0,1 0 0,-1 1 0,1-2 0,0 1 0,0 0 0,0 0 0,0-1 0,0 0 0,0 1 0,1-1 0,-1 0 0,0-1 0,0 1 0,1-1 0,-1 1 0,1-1 0,-1 0 0,0 0 0,1 0 0,-1-1 0,1 1 0,-1-1 0,0 0 0,0 0 0,1 0 0,-1 0 0,3-3 0,43-18 0,68-43 0,12-5 0,-86 50-80,-7 4-562,57-34-1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7.27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689 1133 24575,'4'-3'0,"0"-1"0,-1 0 0,0-1 0,0 1 0,0-1 0,0 1 0,-1-1 0,4-9 0,9-23 0,-2 1 0,9-47 0,-18 61 0,-1-1 0,-1 0 0,0 0 0,-2 1 0,-1-1 0,-1 0 0,-1 0 0,-1 0 0,0 1 0,-2 0 0,-14-35 0,0 11 0,-1 1 0,-2 1 0,-2 1 0,-42-52 0,35 54 0,-1 3 0,-3 0 0,-1 3 0,-72-54 0,89 75 0,0 1 0,-1 1 0,-1 1 0,0 1 0,-1 1 0,-23-7 0,21 9 0,-1 1 0,-33-3 0,57 9-59,-2-1-60,0 1 0,0 0 1,0 0-1,0 0 0,0 0 0,0 1 1,0 0-1,0 0 0,0 0 1,-7 3-1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02293-747A-47FC-9EEB-E43AD2792A56}" type="datetimeFigureOut">
              <a:rPr lang="ko-KR" altLang="en-US" smtClean="0"/>
              <a:t>2025-12-18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87E8F-1FA5-4945-9EDF-AC81D8C5A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748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87E8F-1FA5-4945-9EDF-AC81D8C5A1D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449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87E8F-1FA5-4945-9EDF-AC81D8C5A1D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214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64131-CB5D-88D4-F0B2-073D4F74E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E836D3-7D4A-57EA-1FF2-74F201572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2608E2-9ADC-BAAA-E769-10D642924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CAD324-3EAA-3C4E-D144-7209C4ECF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2FBFFE-4E14-D073-5DE6-50BA37DC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178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F439E-31E4-237E-3907-EAEA36DD5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429C26-D36C-1AB4-A6AC-CBE005B83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BD9698-4C4D-7555-02F8-A1DE55110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BAF52-68DF-2B2E-9D80-5ACC41D80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7B64D6-191E-4CFC-2B6A-532EA253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494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8575D7-FFE0-4521-CCDE-AE3218645B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0D3B37-89FB-4848-38EF-48A381486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28FD9D-E3B6-6F85-9939-19A98B99B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9B472D-2C7F-6418-FC4E-8B54862F0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10582E-D105-21A3-158A-D465D1933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659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FA1FB-6B0D-6187-E235-450FFBE4E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80B29E-4318-57C6-CB78-2E4FFA773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809794-0AFA-526D-1026-22E72B89C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914FA1-E8F1-D476-13B3-95CCE7987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75B278-176B-75D7-21D2-3733E66B8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632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5C639-C9F9-58BB-E42F-767079371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225655-27E6-42A7-FA3B-9783DFEBE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D224AB-148B-8764-15EC-700BA7742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2D35C-2DA3-785D-AD1F-117AE6A11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300040-189C-9128-588F-8BFC72F5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778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6C527A-70B2-95E7-C61E-819C7937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FA09B9-2B08-0541-79EA-C4D53E7ACF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8312C3-B569-0913-D277-DE8426866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7AF3F1-031D-8564-06C2-137B6E6EC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48882A-A64E-79CE-86A3-837A75D5A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F63D87-5C69-5E6B-F295-E1167D343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093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5305-6D8F-6B65-F21C-91D6C3680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588047-A789-0B7C-01E2-90E3A7019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E72569-6ED2-EB54-DFD7-2E2D864F7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E15911-56D0-3AFE-EC16-629242D4D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3AA0FA-5AE0-10A0-BA86-52031E1741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5762DDB-AC9D-B672-0965-D6BFCEB90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AB7E91-CA3D-C4FF-508F-4DF3220D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4C124BB-39D6-A2FA-F1F9-F30B465C7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246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5ED62-E47D-9420-EB8F-5AA0B43B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E52BB6-C11C-7417-5EC8-CA26B3CFD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8B36DA-6CE0-A226-1E77-A7250B140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C4D752-D087-3536-4165-D8FF700E0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655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AB8A5B-3A1B-DD4B-1A55-BE0FCE44E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F3402D-26A0-9947-DED8-C687F4A5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D599A9-76C3-E405-57CB-8D72A00B6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536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671FE-8A06-FD12-06B4-AAEF66408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6564B2-BD06-408D-99A9-F45B5952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97AEDD-1BF0-FDDB-5F12-320CCE5CF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C186D2-2B4D-0CAC-9E0B-A00097F5A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8D70D6-EAEB-9EFE-705E-FE258689F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32512C-5A78-70F4-86D6-68E36917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254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26D10-3E32-647E-E714-4DAE79C5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7C229D-C266-F1EE-2EE8-7DD5D46D24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68FD91-9D45-AC2D-E371-A7E7DE0A3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6E9A21-5252-8673-2D04-5E62E6F8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AC7ED-5549-4FBC-FC91-088CAD2C9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60A120-1E4C-5E60-862B-2F5B8793B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743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1CCDE9-3C03-AFE3-D38B-770A27034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A70E3E-7423-3C0C-AFB9-44CEC06EC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AAE32E-B31A-B2B8-4A2E-9E740F4ED8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170FAA-74DA-4FD7-ABEE-B4240D7221C1}" type="datetimeFigureOut">
              <a:rPr lang="ko-KR" altLang="en-US" smtClean="0"/>
              <a:t>2025-12-18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31B58-35C4-1D1B-841F-CEEF30A3FA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DF9060-8BCE-57FE-E21B-9FA8C2282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18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77.png"/><Relationship Id="rId7" Type="http://schemas.openxmlformats.org/officeDocument/2006/relationships/image" Target="../media/image10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75.png"/><Relationship Id="rId5" Type="http://schemas.openxmlformats.org/officeDocument/2006/relationships/image" Target="../media/image8.png"/><Relationship Id="rId10" Type="http://schemas.openxmlformats.org/officeDocument/2006/relationships/image" Target="../media/image74.png"/><Relationship Id="rId9" Type="http://schemas.openxmlformats.org/officeDocument/2006/relationships/customXml" Target="../ink/ink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2" Type="http://schemas.openxmlformats.org/officeDocument/2006/relationships/image" Target="../media/image37.png"/><Relationship Id="rId2" Type="http://schemas.openxmlformats.org/officeDocument/2006/relationships/image" Target="../media/image34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6.png"/><Relationship Id="rId15" Type="http://schemas.openxmlformats.org/officeDocument/2006/relationships/customXml" Target="../ink/ink2.xml"/><Relationship Id="rId10" Type="http://schemas.openxmlformats.org/officeDocument/2006/relationships/image" Target="../media/image35.png"/><Relationship Id="rId14" Type="http://schemas.openxmlformats.org/officeDocument/2006/relationships/image" Target="../media/image7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750.png"/><Relationship Id="rId18" Type="http://schemas.openxmlformats.org/officeDocument/2006/relationships/customXml" Target="../ink/ink11.xml"/><Relationship Id="rId3" Type="http://schemas.openxmlformats.org/officeDocument/2006/relationships/image" Target="../media/image700.png"/><Relationship Id="rId7" Type="http://schemas.openxmlformats.org/officeDocument/2006/relationships/image" Target="../media/image720.png"/><Relationship Id="rId12" Type="http://schemas.openxmlformats.org/officeDocument/2006/relationships/customXml" Target="../ink/ink8.xml"/><Relationship Id="rId17" Type="http://schemas.openxmlformats.org/officeDocument/2006/relationships/image" Target="../media/image770.png"/><Relationship Id="rId2" Type="http://schemas.openxmlformats.org/officeDocument/2006/relationships/customXml" Target="../ink/ink3.xml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11" Type="http://schemas.openxmlformats.org/officeDocument/2006/relationships/image" Target="../media/image740.png"/><Relationship Id="rId5" Type="http://schemas.openxmlformats.org/officeDocument/2006/relationships/image" Target="../media/image710.png"/><Relationship Id="rId15" Type="http://schemas.openxmlformats.org/officeDocument/2006/relationships/image" Target="../media/image760.png"/><Relationship Id="rId10" Type="http://schemas.openxmlformats.org/officeDocument/2006/relationships/customXml" Target="../ink/ink7.xml"/><Relationship Id="rId19" Type="http://schemas.openxmlformats.org/officeDocument/2006/relationships/image" Target="../media/image780.png"/><Relationship Id="rId4" Type="http://schemas.openxmlformats.org/officeDocument/2006/relationships/customXml" Target="../ink/ink4.xml"/><Relationship Id="rId9" Type="http://schemas.openxmlformats.org/officeDocument/2006/relationships/image" Target="../media/image730.png"/><Relationship Id="rId14" Type="http://schemas.openxmlformats.org/officeDocument/2006/relationships/customXml" Target="../ink/ink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3" Type="http://schemas.openxmlformats.org/officeDocument/2006/relationships/image" Target="../media/image60.png"/><Relationship Id="rId7" Type="http://schemas.openxmlformats.org/officeDocument/2006/relationships/image" Target="../media/image10.png"/><Relationship Id="rId12" Type="http://schemas.openxmlformats.org/officeDocument/2006/relationships/image" Target="NULL"/><Relationship Id="rId2" Type="http://schemas.openxmlformats.org/officeDocument/2006/relationships/image" Target="../media/image50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NULL"/><Relationship Id="rId5" Type="http://schemas.openxmlformats.org/officeDocument/2006/relationships/image" Target="../media/image8.png"/><Relationship Id="rId15" Type="http://schemas.openxmlformats.org/officeDocument/2006/relationships/image" Target="../media/image14.png"/><Relationship Id="rId10" Type="http://schemas.openxmlformats.org/officeDocument/2006/relationships/image" Target="NULL"/><Relationship Id="rId4" Type="http://schemas.openxmlformats.org/officeDocument/2006/relationships/image" Target="../media/image7.png"/><Relationship Id="rId9" Type="http://schemas.openxmlformats.org/officeDocument/2006/relationships/image" Target="NULL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5.png"/><Relationship Id="rId18" Type="http://schemas.openxmlformats.org/officeDocument/2006/relationships/image" Target="../media/image61.png"/><Relationship Id="rId26" Type="http://schemas.openxmlformats.org/officeDocument/2006/relationships/image" Target="../media/image69.png"/><Relationship Id="rId3" Type="http://schemas.openxmlformats.org/officeDocument/2006/relationships/image" Target="../media/image44.png"/><Relationship Id="rId21" Type="http://schemas.openxmlformats.org/officeDocument/2006/relationships/image" Target="../media/image64.png"/><Relationship Id="rId7" Type="http://schemas.openxmlformats.org/officeDocument/2006/relationships/image" Target="../media/image48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68.png"/><Relationship Id="rId2" Type="http://schemas.openxmlformats.org/officeDocument/2006/relationships/image" Target="../media/image43.png"/><Relationship Id="rId16" Type="http://schemas.openxmlformats.org/officeDocument/2006/relationships/image" Target="../media/image58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3.png"/><Relationship Id="rId24" Type="http://schemas.openxmlformats.org/officeDocument/2006/relationships/image" Target="../media/image67.png"/><Relationship Id="rId5" Type="http://schemas.openxmlformats.org/officeDocument/2006/relationships/image" Target="../media/image46.png"/><Relationship Id="rId15" Type="http://schemas.openxmlformats.org/officeDocument/2006/relationships/image" Target="../media/image57.png"/><Relationship Id="rId23" Type="http://schemas.openxmlformats.org/officeDocument/2006/relationships/image" Target="../media/image66.png"/><Relationship Id="rId10" Type="http://schemas.openxmlformats.org/officeDocument/2006/relationships/image" Target="../media/image52.png"/><Relationship Id="rId19" Type="http://schemas.openxmlformats.org/officeDocument/2006/relationships/image" Target="../media/image62.png"/><Relationship Id="rId4" Type="http://schemas.openxmlformats.org/officeDocument/2006/relationships/image" Target="../media/image45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20.png"/><Relationship Id="rId7" Type="http://schemas.openxmlformats.org/officeDocument/2006/relationships/image" Target="../media/image9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40.png"/><Relationship Id="rId10" Type="http://schemas.openxmlformats.org/officeDocument/2006/relationships/image" Target="../media/image33.png"/><Relationship Id="rId4" Type="http://schemas.openxmlformats.org/officeDocument/2006/relationships/image" Target="../media/image430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디자인, 집, 싱크대, 가전용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87E06C-83E0-27A6-CC95-A53EB4485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6" t="37080" r="9297" b="37713"/>
          <a:stretch>
            <a:fillRect/>
          </a:stretch>
        </p:blipFill>
        <p:spPr>
          <a:xfrm>
            <a:off x="3776627" y="0"/>
            <a:ext cx="4051393" cy="172868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3AB5B54-58F1-2DE0-9B6C-B4CB5ECE6A34}"/>
              </a:ext>
            </a:extLst>
          </p:cNvPr>
          <p:cNvGrpSpPr/>
          <p:nvPr/>
        </p:nvGrpSpPr>
        <p:grpSpPr>
          <a:xfrm>
            <a:off x="3388688" y="2471350"/>
            <a:ext cx="4827270" cy="2138750"/>
            <a:chOff x="3187700" y="3290500"/>
            <a:chExt cx="4827270" cy="2138750"/>
          </a:xfrm>
        </p:grpSpPr>
        <p:pic>
          <p:nvPicPr>
            <p:cNvPr id="3" name="그림 2" descr="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EFB54E1-C8DA-2E30-9E77-B9C409EB9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 t="30753" r="48802" b="29861"/>
            <a:stretch>
              <a:fillRect/>
            </a:stretch>
          </p:blipFill>
          <p:spPr>
            <a:xfrm>
              <a:off x="3187700" y="3700566"/>
              <a:ext cx="2266950" cy="1728684"/>
            </a:xfrm>
            <a:prstGeom prst="rect">
              <a:avLst/>
            </a:prstGeom>
          </p:spPr>
        </p:pic>
        <p:pic>
          <p:nvPicPr>
            <p:cNvPr id="4" name="그림 3" descr="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E107371-4873-1B6E-BAE7-802CB65A0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29" t="30753" r="9935" b="29861"/>
            <a:stretch>
              <a:fillRect/>
            </a:stretch>
          </p:blipFill>
          <p:spPr>
            <a:xfrm>
              <a:off x="5748020" y="3700566"/>
              <a:ext cx="2266950" cy="172868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246B092-C4F9-FFC4-1EDA-EDFE6C2ADB9A}"/>
                </a:ext>
              </a:extLst>
            </p:cNvPr>
            <p:cNvSpPr txBox="1"/>
            <p:nvPr/>
          </p:nvSpPr>
          <p:spPr>
            <a:xfrm>
              <a:off x="3866563" y="3290500"/>
              <a:ext cx="9092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이미지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E31097-6126-FBBD-2898-454D0BFDAFA3}"/>
                </a:ext>
              </a:extLst>
            </p:cNvPr>
            <p:cNvSpPr txBox="1"/>
            <p:nvPr/>
          </p:nvSpPr>
          <p:spPr>
            <a:xfrm>
              <a:off x="6271392" y="3290500"/>
              <a:ext cx="12202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투영 이미지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0252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0E619E3C-36EB-EA8C-839E-5E8EBD17113C}"/>
              </a:ext>
            </a:extLst>
          </p:cNvPr>
          <p:cNvGrpSpPr/>
          <p:nvPr/>
        </p:nvGrpSpPr>
        <p:grpSpPr>
          <a:xfrm>
            <a:off x="-705500" y="1256997"/>
            <a:ext cx="12701963" cy="4344006"/>
            <a:chOff x="-618732" y="1176904"/>
            <a:chExt cx="12701963" cy="43440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412377F-C461-1127-66C2-DFC750A3A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18732" y="1176904"/>
              <a:ext cx="5820587" cy="434400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09138A8-F781-1E1C-5920-2EDCD4746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6095" y="1252233"/>
              <a:ext cx="5707136" cy="4268677"/>
            </a:xfrm>
            <a:prstGeom prst="rect">
              <a:avLst/>
            </a:prstGeom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712A3256-60D2-6C4A-53B2-FDEC60EA0B3A}"/>
                </a:ext>
              </a:extLst>
            </p:cNvPr>
            <p:cNvSpPr/>
            <p:nvPr/>
          </p:nvSpPr>
          <p:spPr>
            <a:xfrm>
              <a:off x="5539796" y="3030201"/>
              <a:ext cx="556204" cy="53395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8674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99C8C280-B2C4-4F9D-F063-BED89C6FF2AD}"/>
              </a:ext>
            </a:extLst>
          </p:cNvPr>
          <p:cNvGrpSpPr/>
          <p:nvPr/>
        </p:nvGrpSpPr>
        <p:grpSpPr>
          <a:xfrm>
            <a:off x="2224585" y="1117472"/>
            <a:ext cx="6563900" cy="4790556"/>
            <a:chOff x="3459359" y="696981"/>
            <a:chExt cx="6563900" cy="479055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64B26DA-0A73-08C9-133E-2E4CBE6E0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9359" y="1218860"/>
              <a:ext cx="5707136" cy="4268677"/>
            </a:xfrm>
            <a:prstGeom prst="rect">
              <a:avLst/>
            </a:prstGeom>
          </p:spPr>
        </p:pic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E7DF6B9C-6F2B-EDC6-1688-DD652D17D8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9359" y="3241087"/>
              <a:ext cx="5911572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DE7B55F-7E2B-EF9B-3C1D-B8D49BEB7A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6319" y="1218860"/>
              <a:ext cx="1" cy="419206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오른쪽 중괄호 9">
              <a:extLst>
                <a:ext uri="{FF2B5EF4-FFF2-40B4-BE49-F238E27FC236}">
                  <a16:creationId xmlns:a16="http://schemas.microsoft.com/office/drawing/2014/main" id="{D3D9ABF7-0996-ECAD-786B-DE759BA424FE}"/>
                </a:ext>
              </a:extLst>
            </p:cNvPr>
            <p:cNvSpPr/>
            <p:nvPr/>
          </p:nvSpPr>
          <p:spPr>
            <a:xfrm>
              <a:off x="9033006" y="1370463"/>
              <a:ext cx="266978" cy="1870624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오른쪽 중괄호 10">
              <a:extLst>
                <a:ext uri="{FF2B5EF4-FFF2-40B4-BE49-F238E27FC236}">
                  <a16:creationId xmlns:a16="http://schemas.microsoft.com/office/drawing/2014/main" id="{D06DC667-A095-3FB0-CA4D-C9B232D05A19}"/>
                </a:ext>
              </a:extLst>
            </p:cNvPr>
            <p:cNvSpPr/>
            <p:nvPr/>
          </p:nvSpPr>
          <p:spPr>
            <a:xfrm>
              <a:off x="9033006" y="3241087"/>
              <a:ext cx="266978" cy="1870624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58AE43-1E0C-9D9D-71EB-1C418AFEDDBE}"/>
                </a:ext>
              </a:extLst>
            </p:cNvPr>
            <p:cNvSpPr txBox="1"/>
            <p:nvPr/>
          </p:nvSpPr>
          <p:spPr>
            <a:xfrm>
              <a:off x="9299984" y="2121109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#384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5823B0-4A03-74D4-FF0D-329523B0F882}"/>
                </a:ext>
              </a:extLst>
            </p:cNvPr>
            <p:cNvSpPr txBox="1"/>
            <p:nvPr/>
          </p:nvSpPr>
          <p:spPr>
            <a:xfrm>
              <a:off x="9299984" y="399822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#384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오른쪽 중괄호 13">
              <a:extLst>
                <a:ext uri="{FF2B5EF4-FFF2-40B4-BE49-F238E27FC236}">
                  <a16:creationId xmlns:a16="http://schemas.microsoft.com/office/drawing/2014/main" id="{378B1367-8038-9751-A160-5CDB4FB94FAD}"/>
                </a:ext>
              </a:extLst>
            </p:cNvPr>
            <p:cNvSpPr/>
            <p:nvPr/>
          </p:nvSpPr>
          <p:spPr>
            <a:xfrm rot="16200000">
              <a:off x="5007619" y="-25408"/>
              <a:ext cx="266978" cy="2450422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오른쪽 중괄호 14">
              <a:extLst>
                <a:ext uri="{FF2B5EF4-FFF2-40B4-BE49-F238E27FC236}">
                  <a16:creationId xmlns:a16="http://schemas.microsoft.com/office/drawing/2014/main" id="{6450A4FF-1AB1-4195-C65A-17B83EAF0AC7}"/>
                </a:ext>
              </a:extLst>
            </p:cNvPr>
            <p:cNvSpPr/>
            <p:nvPr/>
          </p:nvSpPr>
          <p:spPr>
            <a:xfrm rot="16200000">
              <a:off x="7537137" y="-104504"/>
              <a:ext cx="266978" cy="2608613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E0AA2C-B5E5-719F-8E23-6D8F5B23DF1D}"/>
                </a:ext>
              </a:extLst>
            </p:cNvPr>
            <p:cNvSpPr txBox="1"/>
            <p:nvPr/>
          </p:nvSpPr>
          <p:spPr>
            <a:xfrm>
              <a:off x="4779470" y="696981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#512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C19A5F-2088-D9F1-6C1C-A4D9808BA188}"/>
                </a:ext>
              </a:extLst>
            </p:cNvPr>
            <p:cNvSpPr txBox="1"/>
            <p:nvPr/>
          </p:nvSpPr>
          <p:spPr>
            <a:xfrm>
              <a:off x="7308988" y="696981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#512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C8F368BF-B6F3-BB07-9C76-AF9A6CF30582}"/>
                </a:ext>
              </a:extLst>
            </p:cNvPr>
            <p:cNvGrpSpPr/>
            <p:nvPr/>
          </p:nvGrpSpPr>
          <p:grpSpPr>
            <a:xfrm>
              <a:off x="6283994" y="3161537"/>
              <a:ext cx="857668" cy="850039"/>
              <a:chOff x="1691973" y="3353198"/>
              <a:chExt cx="857668" cy="850039"/>
            </a:xfrm>
          </p:grpSpPr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4ECF3DBD-8E2E-4218-ADE4-AB3C291D5AD1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3024A8DF-BA24-1417-8553-B053218C4A5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388285" y="3816119"/>
                <a:ext cx="774237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8E273B7-2240-81D8-0B99-986FE6D0680E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056B2B5-28D5-636B-5D9F-1FD3FBB8733B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7E733CDA-DE78-F67C-B307-572F75432208}"/>
                    </a:ext>
                  </a:extLst>
                </p:cNvPr>
                <p:cNvCxnSpPr>
                  <a:stCxn id="21" idx="7"/>
                  <a:endCxn id="21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7B7E5604-7B16-AAE4-FD31-3C8878EBB43A}"/>
                    </a:ext>
                  </a:extLst>
                </p:cNvPr>
                <p:cNvCxnSpPr>
                  <a:cxnSpLocks/>
                  <a:stCxn id="21" idx="1"/>
                  <a:endCxn id="21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1F046EF-4294-9714-2993-A477664FCA32}"/>
                </a:ext>
              </a:extLst>
            </p:cNvPr>
            <p:cNvSpPr txBox="1"/>
            <p:nvPr/>
          </p:nvSpPr>
          <p:spPr>
            <a:xfrm>
              <a:off x="6937610" y="2978694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433F0DE-C05E-1E15-5916-0FCD592FC9EB}"/>
                </a:ext>
              </a:extLst>
            </p:cNvPr>
            <p:cNvSpPr txBox="1"/>
            <p:nvPr/>
          </p:nvSpPr>
          <p:spPr>
            <a:xfrm>
              <a:off x="6361415" y="3802044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9BACDA3-858A-A9CF-40A2-6AA549B0A815}"/>
                </a:ext>
              </a:extLst>
            </p:cNvPr>
            <p:cNvSpPr txBox="1"/>
            <p:nvPr/>
          </p:nvSpPr>
          <p:spPr>
            <a:xfrm>
              <a:off x="6059709" y="3237339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8725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AC6B7A0B-25FA-F385-1EDE-8FBA96504B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727378"/>
              </p:ext>
            </p:extLst>
          </p:nvPr>
        </p:nvGraphicFramePr>
        <p:xfrm>
          <a:off x="6865940" y="2283953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F04E4F8-A7D3-D0A9-09E2-696138D6F63B}"/>
              </a:ext>
            </a:extLst>
          </p:cNvPr>
          <p:cNvCxnSpPr>
            <a:cxnSpLocks/>
          </p:cNvCxnSpPr>
          <p:nvPr/>
        </p:nvCxnSpPr>
        <p:spPr>
          <a:xfrm>
            <a:off x="8464807" y="1426543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8F7B39A-6C86-3C68-F39B-54F9ABDAB61D}"/>
              </a:ext>
            </a:extLst>
          </p:cNvPr>
          <p:cNvCxnSpPr>
            <a:cxnSpLocks/>
          </p:cNvCxnSpPr>
          <p:nvPr/>
        </p:nvCxnSpPr>
        <p:spPr>
          <a:xfrm>
            <a:off x="5974919" y="3315522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7031D41C-3C46-F1E5-8988-8F62A8FB8D09}"/>
              </a:ext>
            </a:extLst>
          </p:cNvPr>
          <p:cNvSpPr/>
          <p:nvPr/>
        </p:nvSpPr>
        <p:spPr>
          <a:xfrm>
            <a:off x="8415203" y="3266199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952E35-0F4A-C2D7-A843-56ECD01055A9}"/>
              </a:ext>
            </a:extLst>
          </p:cNvPr>
          <p:cNvSpPr txBox="1"/>
          <p:nvPr/>
        </p:nvSpPr>
        <p:spPr>
          <a:xfrm>
            <a:off x="10190529" y="2987530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D049C6-FAE2-E387-5B4D-3E919A3B00E2}"/>
              </a:ext>
            </a:extLst>
          </p:cNvPr>
          <p:cNvSpPr txBox="1"/>
          <p:nvPr/>
        </p:nvSpPr>
        <p:spPr>
          <a:xfrm>
            <a:off x="8137548" y="4663125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C657E1-5211-35C4-1374-E84DC0F3CA31}"/>
              </a:ext>
            </a:extLst>
          </p:cNvPr>
          <p:cNvSpPr txBox="1"/>
          <p:nvPr/>
        </p:nvSpPr>
        <p:spPr>
          <a:xfrm>
            <a:off x="10014671" y="3366516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AA2A9F-75D8-A652-DA0E-4C6CA10DF5F1}"/>
              </a:ext>
            </a:extLst>
          </p:cNvPr>
          <p:cNvSpPr txBox="1"/>
          <p:nvPr/>
        </p:nvSpPr>
        <p:spPr>
          <a:xfrm>
            <a:off x="8415203" y="465624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오른쪽 중괄호 33">
            <a:extLst>
              <a:ext uri="{FF2B5EF4-FFF2-40B4-BE49-F238E27FC236}">
                <a16:creationId xmlns:a16="http://schemas.microsoft.com/office/drawing/2014/main" id="{324F02F5-6AE8-AAE5-E075-91BC01CC2C3C}"/>
              </a:ext>
            </a:extLst>
          </p:cNvPr>
          <p:cNvSpPr/>
          <p:nvPr/>
        </p:nvSpPr>
        <p:spPr>
          <a:xfrm rot="16200000" flipV="1">
            <a:off x="8363656" y="584832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CD9C69-06C2-595B-5844-5D295F05A397}"/>
              </a:ext>
            </a:extLst>
          </p:cNvPr>
          <p:cNvSpPr txBox="1"/>
          <p:nvPr/>
        </p:nvSpPr>
        <p:spPr>
          <a:xfrm>
            <a:off x="7374923" y="1677242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오른쪽 중괄호 35">
            <a:extLst>
              <a:ext uri="{FF2B5EF4-FFF2-40B4-BE49-F238E27FC236}">
                <a16:creationId xmlns:a16="http://schemas.microsoft.com/office/drawing/2014/main" id="{D848F31C-683A-CA0D-FDB8-130C4ED89500}"/>
              </a:ext>
            </a:extLst>
          </p:cNvPr>
          <p:cNvSpPr/>
          <p:nvPr/>
        </p:nvSpPr>
        <p:spPr>
          <a:xfrm rot="10800000" flipV="1">
            <a:off x="6648722" y="2305929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2EA487-FFF4-6BB5-A69B-CE79C4D5A4AA}"/>
              </a:ext>
            </a:extLst>
          </p:cNvPr>
          <p:cNvSpPr txBox="1"/>
          <p:nvPr/>
        </p:nvSpPr>
        <p:spPr>
          <a:xfrm rot="16200000">
            <a:off x="5344304" y="3081532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6C2B7DAE-A6EC-E246-7DF3-8B485219A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14" y="1633400"/>
            <a:ext cx="4300780" cy="3135407"/>
          </a:xfrm>
          <a:prstGeom prst="rect">
            <a:avLst/>
          </a:prstGeom>
        </p:spPr>
      </p:pic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1263535-9128-3D1D-CD11-B815FEA894C5}"/>
              </a:ext>
            </a:extLst>
          </p:cNvPr>
          <p:cNvCxnSpPr>
            <a:cxnSpLocks/>
          </p:cNvCxnSpPr>
          <p:nvPr/>
        </p:nvCxnSpPr>
        <p:spPr>
          <a:xfrm flipH="1">
            <a:off x="7029855" y="3754877"/>
            <a:ext cx="577209" cy="823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A87C2521-B908-2101-800A-F35AB4EC96EE}"/>
              </a:ext>
            </a:extLst>
          </p:cNvPr>
          <p:cNvSpPr/>
          <p:nvPr/>
        </p:nvSpPr>
        <p:spPr>
          <a:xfrm>
            <a:off x="7569048" y="3709482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BBE0204-7027-DF45-1933-E8A84CD95AEE}"/>
                  </a:ext>
                </a:extLst>
              </p:cNvPr>
              <p:cNvSpPr txBox="1"/>
              <p:nvPr/>
            </p:nvSpPr>
            <p:spPr>
              <a:xfrm>
                <a:off x="6434580" y="4579798"/>
                <a:ext cx="787460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BBE0204-7027-DF45-1933-E8A84CD95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580" y="4579798"/>
                <a:ext cx="787460" cy="299313"/>
              </a:xfrm>
              <a:prstGeom prst="rect">
                <a:avLst/>
              </a:prstGeom>
              <a:blipFill>
                <a:blip r:embed="rId3"/>
                <a:stretch>
                  <a:fillRect l="-8527" r="-9302" b="-265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32B3A64-834F-72D4-5936-18B6E9E6B1C8}"/>
                  </a:ext>
                </a:extLst>
              </p:cNvPr>
              <p:cNvSpPr txBox="1"/>
              <p:nvPr/>
            </p:nvSpPr>
            <p:spPr>
              <a:xfrm>
                <a:off x="6552873" y="5210456"/>
                <a:ext cx="1902893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target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width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hfov</m:t>
                          </m:r>
                        </m:den>
                      </m:f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32B3A64-834F-72D4-5936-18B6E9E6B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873" y="5210456"/>
                <a:ext cx="1902893" cy="5259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915CD1B-114A-8EBB-37F9-E1143F1AC7AE}"/>
                  </a:ext>
                </a:extLst>
              </p:cNvPr>
              <p:cNvSpPr txBox="1"/>
              <p:nvPr/>
            </p:nvSpPr>
            <p:spPr>
              <a:xfrm>
                <a:off x="8500500" y="5164289"/>
                <a:ext cx="2372075" cy="618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ko-K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target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height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vfov</m:t>
                          </m:r>
                        </m:den>
                      </m:f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915CD1B-114A-8EBB-37F9-E1143F1AC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500" y="5164289"/>
                <a:ext cx="2372075" cy="6183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3191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090EBBD-B973-07BC-5734-4DF9A7B63D4B}"/>
              </a:ext>
            </a:extLst>
          </p:cNvPr>
          <p:cNvGrpSpPr/>
          <p:nvPr/>
        </p:nvGrpSpPr>
        <p:grpSpPr>
          <a:xfrm>
            <a:off x="-53937" y="174018"/>
            <a:ext cx="2462080" cy="3267932"/>
            <a:chOff x="6047552" y="3996893"/>
            <a:chExt cx="2462080" cy="326793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9AD2A2C-071B-62FA-1A83-902694BF0265}"/>
                </a:ext>
              </a:extLst>
            </p:cNvPr>
            <p:cNvGrpSpPr/>
            <p:nvPr/>
          </p:nvGrpSpPr>
          <p:grpSpPr>
            <a:xfrm>
              <a:off x="6047552" y="4667658"/>
              <a:ext cx="2462080" cy="2597167"/>
              <a:chOff x="5658736" y="4782564"/>
              <a:chExt cx="2462080" cy="2597167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0C9CB0DE-05EC-CB7E-F11F-77A981423726}"/>
                  </a:ext>
                </a:extLst>
              </p:cNvPr>
              <p:cNvGrpSpPr/>
              <p:nvPr/>
            </p:nvGrpSpPr>
            <p:grpSpPr>
              <a:xfrm>
                <a:off x="5658736" y="4782564"/>
                <a:ext cx="2462080" cy="2597167"/>
                <a:chOff x="2838560" y="4782564"/>
                <a:chExt cx="2462080" cy="2597167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225EA432-0477-96BF-1164-821ABCF55BF2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9" name="직선 화살표 연결선 18">
                    <a:extLst>
                      <a:ext uri="{FF2B5EF4-FFF2-40B4-BE49-F238E27FC236}">
                        <a16:creationId xmlns:a16="http://schemas.microsoft.com/office/drawing/2014/main" id="{7863C07F-F5FA-152C-72BD-510895BA0B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직선 화살표 연결선 19">
                    <a:extLst>
                      <a:ext uri="{FF2B5EF4-FFF2-40B4-BE49-F238E27FC236}">
                        <a16:creationId xmlns:a16="http://schemas.microsoft.com/office/drawing/2014/main" id="{065EB547-2559-E0B7-1B9C-8B729F378F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직선 화살표 연결선 20">
                    <a:extLst>
                      <a:ext uri="{FF2B5EF4-FFF2-40B4-BE49-F238E27FC236}">
                        <a16:creationId xmlns:a16="http://schemas.microsoft.com/office/drawing/2014/main" id="{D6BD4B76-943C-3316-7BDE-0E59157F1D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D71DEF95-FB2B-168B-A266-3E08EB300193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777EC31C-16BF-F49D-063C-5A3CABBC4F32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8BE1D70C-5964-74A3-9075-D0EB91D7204B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타원 24">
                    <a:extLst>
                      <a:ext uri="{FF2B5EF4-FFF2-40B4-BE49-F238E27FC236}">
                        <a16:creationId xmlns:a16="http://schemas.microsoft.com/office/drawing/2014/main" id="{A1CC18E5-2DBD-66F9-C745-1A43C6CEB9A7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E3AD1C34-F35E-3A03-9F51-795CECE665AC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4A5F1333-4BCB-D014-238D-2A62A1F73AA1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973575CD-47F8-268E-B6A3-E89728DEC571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907BBB67-6285-2B9C-4572-0515AEF5C8E5}"/>
                    </a:ext>
                  </a:extLst>
                </p:cNvPr>
                <p:cNvCxnSpPr>
                  <a:cxnSpLocks/>
                  <a:stCxn id="14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A19665B9-E44D-5282-A837-AEA06F6A19D2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3604FF2C-0E8E-EC43-A43F-CB7DD1E53B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F677AA48-BCF8-565D-0471-BE275D8238A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26190" r="-28571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5E0A7AAC-CC01-2114-41D6-831BC397B12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16F2FEB6-F003-B5EF-8872-2E691A6CAA1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3468" r="-5780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80D1C191-62B9-6B6A-5830-D333B08BB617}"/>
                  </a:ext>
                </a:extLst>
              </p:cNvPr>
              <p:cNvCxnSpPr>
                <a:cxnSpLocks/>
                <a:stCxn id="14" idx="1"/>
              </p:cNvCxnSpPr>
              <p:nvPr/>
            </p:nvCxnSpPr>
            <p:spPr>
              <a:xfrm flipH="1" flipV="1">
                <a:off x="6355458" y="5911596"/>
                <a:ext cx="642586" cy="46833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부분 원형 8">
                <a:extLst>
                  <a:ext uri="{FF2B5EF4-FFF2-40B4-BE49-F238E27FC236}">
                    <a16:creationId xmlns:a16="http://schemas.microsoft.com/office/drawing/2014/main" id="{5943179F-59F9-9DEE-5FCD-A6FADAE68648}"/>
                  </a:ext>
                </a:extLst>
              </p:cNvPr>
              <p:cNvSpPr/>
              <p:nvPr/>
            </p:nvSpPr>
            <p:spPr>
              <a:xfrm rot="13547541">
                <a:off x="5727288" y="5325800"/>
                <a:ext cx="1183875" cy="1153621"/>
              </a:xfrm>
              <a:prstGeom prst="pie">
                <a:avLst>
                  <a:gd name="adj1" fmla="val 5404936"/>
                  <a:gd name="adj2" fmla="val 6931359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부분 원형 9">
                <a:extLst>
                  <a:ext uri="{FF2B5EF4-FFF2-40B4-BE49-F238E27FC236}">
                    <a16:creationId xmlns:a16="http://schemas.microsoft.com/office/drawing/2014/main" id="{7B54F7E5-B7E4-AE69-AE63-52ED9A54A31B}"/>
                  </a:ext>
                </a:extLst>
              </p:cNvPr>
              <p:cNvSpPr/>
              <p:nvPr/>
            </p:nvSpPr>
            <p:spPr>
              <a:xfrm rot="13547541">
                <a:off x="5921535" y="5518838"/>
                <a:ext cx="787673" cy="767544"/>
              </a:xfrm>
              <a:prstGeom prst="pie">
                <a:avLst>
                  <a:gd name="adj1" fmla="val 6938789"/>
                  <a:gd name="adj2" fmla="val 10114350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9E545F81-6987-670A-4027-6BFBE7F2E12C}"/>
                      </a:ext>
                    </a:extLst>
                  </p:cNvPr>
                  <p:cNvSpPr txBox="1"/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8919" r="-1891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06F745-8322-3231-588E-A14DA687A3E8}"/>
                </a:ext>
              </a:extLst>
            </p:cNvPr>
            <p:cNvSpPr txBox="1"/>
            <p:nvPr/>
          </p:nvSpPr>
          <p:spPr>
            <a:xfrm>
              <a:off x="6543790" y="3996893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03AD6096-23A9-87A9-CC7B-E276E03AFB87}"/>
                  </a:ext>
                </a:extLst>
              </p14:cNvPr>
              <p14:cNvContentPartPr/>
              <p14:nvPr/>
            </p14:nvContentPartPr>
            <p14:xfrm>
              <a:off x="-2347320" y="1023720"/>
              <a:ext cx="61560" cy="504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03AD6096-23A9-87A9-CC7B-E276E03AFB8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2355960" y="1015080"/>
                <a:ext cx="79200" cy="2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그룹 49">
            <a:extLst>
              <a:ext uri="{FF2B5EF4-FFF2-40B4-BE49-F238E27FC236}">
                <a16:creationId xmlns:a16="http://schemas.microsoft.com/office/drawing/2014/main" id="{07D0063D-9AE5-1635-60B0-CF5A115B8486}"/>
              </a:ext>
            </a:extLst>
          </p:cNvPr>
          <p:cNvGrpSpPr/>
          <p:nvPr/>
        </p:nvGrpSpPr>
        <p:grpSpPr>
          <a:xfrm>
            <a:off x="2650396" y="10445"/>
            <a:ext cx="3466734" cy="3908767"/>
            <a:chOff x="5334541" y="1718765"/>
            <a:chExt cx="3466734" cy="3908767"/>
          </a:xfrm>
        </p:grpSpPr>
        <p:pic>
          <p:nvPicPr>
            <p:cNvPr id="46" name="그림 45" descr="텍스트, 라인, 도표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B1DC9CE-1E58-A4D7-1148-0DCEB6AC7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34541" y="1718765"/>
              <a:ext cx="3466734" cy="3908767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D3B2726-15F5-7BB9-4791-809BB6EF13B5}"/>
                </a:ext>
              </a:extLst>
            </p:cNvPr>
            <p:cNvSpPr txBox="1"/>
            <p:nvPr/>
          </p:nvSpPr>
          <p:spPr>
            <a:xfrm>
              <a:off x="6614160" y="4670271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FFC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 방향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718063-C42B-FF67-E833-0DD14E96A188}"/>
                </a:ext>
              </a:extLst>
            </p:cNvPr>
            <p:cNvSpPr txBox="1"/>
            <p:nvPr/>
          </p:nvSpPr>
          <p:spPr>
            <a:xfrm>
              <a:off x="8016240" y="3435630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FFC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 방향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CB9460E-F25B-567A-5200-9357E5E54AEF}"/>
                </a:ext>
              </a:extLst>
            </p:cNvPr>
            <p:cNvSpPr txBox="1"/>
            <p:nvPr/>
          </p:nvSpPr>
          <p:spPr>
            <a:xfrm>
              <a:off x="7559040" y="2521257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FFC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 방향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553E511-C49B-FDD5-6FE4-C55268F5B54A}"/>
              </a:ext>
            </a:extLst>
          </p:cNvPr>
          <p:cNvGrpSpPr/>
          <p:nvPr/>
        </p:nvGrpSpPr>
        <p:grpSpPr>
          <a:xfrm>
            <a:off x="6871377" y="120812"/>
            <a:ext cx="5485826" cy="3212995"/>
            <a:chOff x="5145278" y="3982905"/>
            <a:chExt cx="5485826" cy="321299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A1D9C8FA-9149-2BF2-2B13-0C7AA45512D5}"/>
                </a:ext>
              </a:extLst>
            </p:cNvPr>
            <p:cNvGrpSpPr/>
            <p:nvPr/>
          </p:nvGrpSpPr>
          <p:grpSpPr>
            <a:xfrm>
              <a:off x="7689366" y="4450079"/>
              <a:ext cx="2941738" cy="2745821"/>
              <a:chOff x="8710588" y="1496936"/>
              <a:chExt cx="2941738" cy="2745821"/>
            </a:xfrm>
          </p:grpSpPr>
          <p:pic>
            <p:nvPicPr>
              <p:cNvPr id="3" name="그림 2" descr="라인, 텍스트, 폰트, 도표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AD066E99-C967-428E-EDDC-AF97C14856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rcRect t="20249"/>
              <a:stretch>
                <a:fillRect/>
              </a:stretch>
            </p:blipFill>
            <p:spPr>
              <a:xfrm>
                <a:off x="8710588" y="1496936"/>
                <a:ext cx="2644764" cy="2745821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8D03BFD-0086-0486-EA9C-7824C0D90D78}"/>
                  </a:ext>
                </a:extLst>
              </p:cNvPr>
              <p:cNvSpPr txBox="1"/>
              <p:nvPr/>
            </p:nvSpPr>
            <p:spPr>
              <a:xfrm>
                <a:off x="10297582" y="1938638"/>
                <a:ext cx="84189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>
                    <a:solidFill>
                      <a:srgbClr val="FFC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반시계 방향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214C59-E9FD-6D06-FD2E-5290ED07F0EE}"/>
                  </a:ext>
                </a:extLst>
              </p:cNvPr>
              <p:cNvSpPr txBox="1"/>
              <p:nvPr/>
            </p:nvSpPr>
            <p:spPr>
              <a:xfrm>
                <a:off x="10810429" y="2333191"/>
                <a:ext cx="84189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>
                    <a:solidFill>
                      <a:srgbClr val="FFC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반시계 방향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659A0AB-2B9F-DA95-CB7D-96D91F313A87}"/>
                  </a:ext>
                </a:extLst>
              </p:cNvPr>
              <p:cNvSpPr txBox="1"/>
              <p:nvPr/>
            </p:nvSpPr>
            <p:spPr>
              <a:xfrm>
                <a:off x="9600836" y="3513973"/>
                <a:ext cx="84189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>
                    <a:solidFill>
                      <a:srgbClr val="FFC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반시계 방향</a:t>
                </a:r>
              </a:p>
            </p:txBody>
          </p:sp>
        </p:grpSp>
        <p:pic>
          <p:nvPicPr>
            <p:cNvPr id="1026" name="Picture 2" descr="Drawing">
              <a:extLst>
                <a:ext uri="{FF2B5EF4-FFF2-40B4-BE49-F238E27FC236}">
                  <a16:creationId xmlns:a16="http://schemas.microsoft.com/office/drawing/2014/main" id="{100F3938-3DEF-1010-B200-FE0FAADAD8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7736" y="4695513"/>
              <a:ext cx="2291130" cy="2033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B1BF776-48DB-0AA8-D845-2FCF0852AC6B}"/>
                </a:ext>
              </a:extLst>
            </p:cNvPr>
            <p:cNvSpPr txBox="1"/>
            <p:nvPr/>
          </p:nvSpPr>
          <p:spPr>
            <a:xfrm>
              <a:off x="8369620" y="3982905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89719E3-1B49-2AB0-D9F8-FA5F81305CBF}"/>
                </a:ext>
              </a:extLst>
            </p:cNvPr>
            <p:cNvSpPr txBox="1"/>
            <p:nvPr/>
          </p:nvSpPr>
          <p:spPr>
            <a:xfrm>
              <a:off x="5145278" y="3982905"/>
              <a:ext cx="2416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RDF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좌표계 손가락 표시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1989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89E5DAA6-30FD-E653-D957-EFE75B14A667}"/>
              </a:ext>
            </a:extLst>
          </p:cNvPr>
          <p:cNvGrpSpPr/>
          <p:nvPr/>
        </p:nvGrpSpPr>
        <p:grpSpPr>
          <a:xfrm>
            <a:off x="917393" y="1205690"/>
            <a:ext cx="9483275" cy="3060445"/>
            <a:chOff x="917393" y="1205690"/>
            <a:chExt cx="9483275" cy="3060445"/>
          </a:xfrm>
        </p:grpSpPr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44B3131B-05C1-4900-7F65-00C14FFE6FD5}"/>
                </a:ext>
              </a:extLst>
            </p:cNvPr>
            <p:cNvSpPr/>
            <p:nvPr/>
          </p:nvSpPr>
          <p:spPr>
            <a:xfrm rot="16200000">
              <a:off x="5351617" y="2504474"/>
              <a:ext cx="276038" cy="276992"/>
            </a:xfrm>
            <a:prstGeom prst="triangl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2D87083-9C5F-E8A5-05D3-EF0C53833D9D}"/>
                </a:ext>
              </a:extLst>
            </p:cNvPr>
            <p:cNvSpPr/>
            <p:nvPr/>
          </p:nvSpPr>
          <p:spPr>
            <a:xfrm>
              <a:off x="4801219" y="2382639"/>
              <a:ext cx="561811" cy="51619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06911D1-D2BB-D873-487D-0A8C8D310527}"/>
                </a:ext>
              </a:extLst>
            </p:cNvPr>
            <p:cNvGrpSpPr/>
            <p:nvPr/>
          </p:nvGrpSpPr>
          <p:grpSpPr>
            <a:xfrm>
              <a:off x="4410728" y="1714633"/>
              <a:ext cx="2242438" cy="2393294"/>
              <a:chOff x="2838560" y="4986437"/>
              <a:chExt cx="2242438" cy="2393294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99BC46F4-EDDA-7721-BC48-E3BFBB42BC2B}"/>
                  </a:ext>
                </a:extLst>
              </p:cNvPr>
              <p:cNvGrpSpPr/>
              <p:nvPr/>
            </p:nvGrpSpPr>
            <p:grpSpPr>
              <a:xfrm>
                <a:off x="2838560" y="4986437"/>
                <a:ext cx="2242438" cy="2393294"/>
                <a:chOff x="1120140" y="1637200"/>
                <a:chExt cx="2242438" cy="2393294"/>
              </a:xfrm>
            </p:grpSpPr>
            <p:cxnSp>
              <p:nvCxnSpPr>
                <p:cNvPr id="9" name="직선 화살표 연결선 8">
                  <a:extLst>
                    <a:ext uri="{FF2B5EF4-FFF2-40B4-BE49-F238E27FC236}">
                      <a16:creationId xmlns:a16="http://schemas.microsoft.com/office/drawing/2014/main" id="{21EFBA1C-034D-B1AC-37A2-A44B031E56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직선 화살표 연결선 9">
                  <a:extLst>
                    <a:ext uri="{FF2B5EF4-FFF2-40B4-BE49-F238E27FC236}">
                      <a16:creationId xmlns:a16="http://schemas.microsoft.com/office/drawing/2014/main" id="{CFEBBEBA-68B9-F661-2FDE-AAFD6FA8FB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5CD9675-F43F-826B-F5E7-8E6E7997986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6AB20E4-A52B-A5BE-36DE-23754D104DF1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4CC6508F-2B42-2388-518A-212ABB9EFBFD}"/>
                    </a:ext>
                  </a:extLst>
                </p:cNvPr>
                <p:cNvSpPr/>
                <p:nvPr/>
              </p:nvSpPr>
              <p:spPr>
                <a:xfrm>
                  <a:off x="1754573" y="2539950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B6C3651-6B36-6126-6384-DB1394023412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A553FCE-3817-632C-4934-A1F318AD45B3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7DFE73-3065-DFAA-DF9C-5B92E2C6A8B0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C6F785C5-058D-CF74-20F5-60E349EA9CB4}"/>
                </a:ext>
              </a:extLst>
            </p:cNvPr>
            <p:cNvGrpSpPr/>
            <p:nvPr/>
          </p:nvGrpSpPr>
          <p:grpSpPr>
            <a:xfrm>
              <a:off x="4979767" y="2538642"/>
              <a:ext cx="203199" cy="203199"/>
              <a:chOff x="3075765" y="1466200"/>
              <a:chExt cx="203199" cy="203199"/>
            </a:xfrm>
          </p:grpSpPr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FF0BFAE9-0F9E-1DD6-2B87-73ACF73E40C4}"/>
                  </a:ext>
                </a:extLst>
              </p:cNvPr>
              <p:cNvSpPr/>
              <p:nvPr/>
            </p:nvSpPr>
            <p:spPr>
              <a:xfrm>
                <a:off x="3075765" y="1466200"/>
                <a:ext cx="203199" cy="20319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31709171-8B66-C53B-89BE-4EF94D1578C3}"/>
                  </a:ext>
                </a:extLst>
              </p:cNvPr>
              <p:cNvSpPr/>
              <p:nvPr/>
            </p:nvSpPr>
            <p:spPr>
              <a:xfrm>
                <a:off x="3138542" y="1528977"/>
                <a:ext cx="77643" cy="7764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88DA0F77-1849-F3F5-BD70-19834FBD135B}"/>
                </a:ext>
              </a:extLst>
            </p:cNvPr>
            <p:cNvGrpSpPr/>
            <p:nvPr/>
          </p:nvGrpSpPr>
          <p:grpSpPr>
            <a:xfrm>
              <a:off x="8548721" y="2437235"/>
              <a:ext cx="826913" cy="516194"/>
              <a:chOff x="5511957" y="2550279"/>
              <a:chExt cx="826913" cy="516194"/>
            </a:xfrm>
            <a:scene3d>
              <a:camera prst="orthographicFront">
                <a:rot lat="0" lon="0" rev="19800000"/>
              </a:camera>
              <a:lightRig rig="threePt" dir="t"/>
            </a:scene3d>
          </p:grpSpPr>
          <p:sp>
            <p:nvSpPr>
              <p:cNvPr id="53" name="이등변 삼각형 52">
                <a:extLst>
                  <a:ext uri="{FF2B5EF4-FFF2-40B4-BE49-F238E27FC236}">
                    <a16:creationId xmlns:a16="http://schemas.microsoft.com/office/drawing/2014/main" id="{99D7D9B8-2995-F672-0179-FF180D7C9069}"/>
                  </a:ext>
                </a:extLst>
              </p:cNvPr>
              <p:cNvSpPr/>
              <p:nvPr/>
            </p:nvSpPr>
            <p:spPr>
              <a:xfrm rot="16200000">
                <a:off x="6062355" y="2672114"/>
                <a:ext cx="276038" cy="276992"/>
              </a:xfrm>
              <a:prstGeom prst="triangl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3CF04B4D-0797-7FA9-D100-837B1BED2867}"/>
                  </a:ext>
                </a:extLst>
              </p:cNvPr>
              <p:cNvSpPr/>
              <p:nvPr/>
            </p:nvSpPr>
            <p:spPr>
              <a:xfrm>
                <a:off x="5511957" y="2550279"/>
                <a:ext cx="561811" cy="51619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A0E52498-9445-66AD-B65D-DCAC0AC7E6A9}"/>
                </a:ext>
              </a:extLst>
            </p:cNvPr>
            <p:cNvGrpSpPr/>
            <p:nvPr/>
          </p:nvGrpSpPr>
          <p:grpSpPr>
            <a:xfrm>
              <a:off x="8158230" y="1714633"/>
              <a:ext cx="2242438" cy="2393294"/>
              <a:chOff x="2838560" y="4986437"/>
              <a:chExt cx="2242438" cy="2393294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FAB4FF13-6302-17D3-31EF-EBC8AAA35D36}"/>
                  </a:ext>
                </a:extLst>
              </p:cNvPr>
              <p:cNvGrpSpPr/>
              <p:nvPr/>
            </p:nvGrpSpPr>
            <p:grpSpPr>
              <a:xfrm>
                <a:off x="2838560" y="4986437"/>
                <a:ext cx="2242438" cy="2393294"/>
                <a:chOff x="1120140" y="1637200"/>
                <a:chExt cx="2242438" cy="2393294"/>
              </a:xfrm>
            </p:grpSpPr>
            <p:cxnSp>
              <p:nvCxnSpPr>
                <p:cNvPr id="58" name="직선 화살표 연결선 57">
                  <a:extLst>
                    <a:ext uri="{FF2B5EF4-FFF2-40B4-BE49-F238E27FC236}">
                      <a16:creationId xmlns:a16="http://schemas.microsoft.com/office/drawing/2014/main" id="{D31C9555-F79B-A3C3-4C1C-2F23287CFE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화살표 연결선 58">
                  <a:extLst>
                    <a:ext uri="{FF2B5EF4-FFF2-40B4-BE49-F238E27FC236}">
                      <a16:creationId xmlns:a16="http://schemas.microsoft.com/office/drawing/2014/main" id="{3188262D-14E1-2787-1152-4382E789FE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D9015F9-FF8A-4C6B-BD0E-FFDD253BDA6F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3C1FD63-9118-2B4C-D49C-D7711FF2B13C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1F1831BD-3F9E-41C1-03D8-483B03DB89F6}"/>
                    </a:ext>
                  </a:extLst>
                </p:cNvPr>
                <p:cNvSpPr/>
                <p:nvPr/>
              </p:nvSpPr>
              <p:spPr>
                <a:xfrm>
                  <a:off x="1754573" y="2539950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902DF0DF-B412-29F7-2CA8-574C49CFB3FA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6BC0497D-60E7-4826-3EF0-56B7B7BC4FF1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882405C-FD61-D6B0-E3DF-6E79EDA8F045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211F0920-9BD6-F8E8-7E1A-7A858452B031}"/>
                </a:ext>
              </a:extLst>
            </p:cNvPr>
            <p:cNvGrpSpPr/>
            <p:nvPr/>
          </p:nvGrpSpPr>
          <p:grpSpPr>
            <a:xfrm>
              <a:off x="8727269" y="2538642"/>
              <a:ext cx="203199" cy="203199"/>
              <a:chOff x="3075765" y="1466200"/>
              <a:chExt cx="203199" cy="203199"/>
            </a:xfrm>
          </p:grpSpPr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D7212AC9-4114-8364-A8EF-B587E9CD1537}"/>
                  </a:ext>
                </a:extLst>
              </p:cNvPr>
              <p:cNvSpPr/>
              <p:nvPr/>
            </p:nvSpPr>
            <p:spPr>
              <a:xfrm>
                <a:off x="3075765" y="1466200"/>
                <a:ext cx="203199" cy="20319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DC36EAB-8535-AA77-580D-9CF94DA5C2EA}"/>
                  </a:ext>
                </a:extLst>
              </p:cNvPr>
              <p:cNvSpPr/>
              <p:nvPr/>
            </p:nvSpPr>
            <p:spPr>
              <a:xfrm>
                <a:off x="3138542" y="1528977"/>
                <a:ext cx="77643" cy="7764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5A8E686-31ED-376C-0E6A-731A1D301086}"/>
                </a:ext>
              </a:extLst>
            </p:cNvPr>
            <p:cNvSpPr txBox="1"/>
            <p:nvPr/>
          </p:nvSpPr>
          <p:spPr>
            <a:xfrm>
              <a:off x="4335357" y="120569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4C12990-49F3-994E-8175-C8BC8A88752D}"/>
                </a:ext>
              </a:extLst>
            </p:cNvPr>
            <p:cNvSpPr txBox="1"/>
            <p:nvPr/>
          </p:nvSpPr>
          <p:spPr>
            <a:xfrm>
              <a:off x="8158230" y="1205690"/>
              <a:ext cx="20757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+30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</a:t>
              </a:r>
            </a:p>
          </p:txBody>
        </p:sp>
        <p:sp>
          <p:nvSpPr>
            <p:cNvPr id="71" name="화살표: 오른쪽 70">
              <a:extLst>
                <a:ext uri="{FF2B5EF4-FFF2-40B4-BE49-F238E27FC236}">
                  <a16:creationId xmlns:a16="http://schemas.microsoft.com/office/drawing/2014/main" id="{7B1AE7ED-29D0-C474-5D05-DCAAFCC88E07}"/>
                </a:ext>
              </a:extLst>
            </p:cNvPr>
            <p:cNvSpPr/>
            <p:nvPr/>
          </p:nvSpPr>
          <p:spPr>
            <a:xfrm>
              <a:off x="7058524" y="2409049"/>
              <a:ext cx="523422" cy="466485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BB5A22E-D956-83EE-A8FD-C31E1DAFE779}"/>
                </a:ext>
              </a:extLst>
            </p:cNvPr>
            <p:cNvSpPr txBox="1"/>
            <p:nvPr/>
          </p:nvSpPr>
          <p:spPr>
            <a:xfrm>
              <a:off x="4792285" y="2685122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208EACC-2EDD-3D0C-80D3-9798EA6C487B}"/>
                </a:ext>
              </a:extLst>
            </p:cNvPr>
            <p:cNvSpPr txBox="1"/>
            <p:nvPr/>
          </p:nvSpPr>
          <p:spPr>
            <a:xfrm>
              <a:off x="4961092" y="2685122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ACB970F-5EFE-AFC4-53AF-4A6B7600793A}"/>
                </a:ext>
              </a:extLst>
            </p:cNvPr>
            <p:cNvSpPr txBox="1"/>
            <p:nvPr/>
          </p:nvSpPr>
          <p:spPr>
            <a:xfrm>
              <a:off x="8562344" y="2692799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88F50AB-9953-BF02-8A1C-06B59FB864A6}"/>
                </a:ext>
              </a:extLst>
            </p:cNvPr>
            <p:cNvSpPr txBox="1"/>
            <p:nvPr/>
          </p:nvSpPr>
          <p:spPr>
            <a:xfrm>
              <a:off x="8731151" y="2692799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화살표: 원형 76">
              <a:extLst>
                <a:ext uri="{FF2B5EF4-FFF2-40B4-BE49-F238E27FC236}">
                  <a16:creationId xmlns:a16="http://schemas.microsoft.com/office/drawing/2014/main" id="{381841FF-213F-B8BA-110D-B810D5C9A93B}"/>
                </a:ext>
              </a:extLst>
            </p:cNvPr>
            <p:cNvSpPr/>
            <p:nvPr/>
          </p:nvSpPr>
          <p:spPr>
            <a:xfrm rot="14409840" flipH="1" flipV="1">
              <a:off x="9111337" y="2279366"/>
              <a:ext cx="523422" cy="676034"/>
            </a:xfrm>
            <a:prstGeom prst="circularArrow">
              <a:avLst>
                <a:gd name="adj1" fmla="val 12500"/>
                <a:gd name="adj2" fmla="val 827114"/>
                <a:gd name="adj3" fmla="val 20457681"/>
                <a:gd name="adj4" fmla="val 10650401"/>
                <a:gd name="adj5" fmla="val 12500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E3310EA-A7A2-CAA1-75E5-DC96C70D00DA}"/>
                </a:ext>
              </a:extLst>
            </p:cNvPr>
            <p:cNvGrpSpPr/>
            <p:nvPr/>
          </p:nvGrpSpPr>
          <p:grpSpPr>
            <a:xfrm>
              <a:off x="917393" y="1205690"/>
              <a:ext cx="2941738" cy="3060445"/>
              <a:chOff x="4246465" y="4712945"/>
              <a:chExt cx="2941738" cy="3060445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10F3E70C-FE6B-DFF3-D1A7-1B6D70A25D15}"/>
                  </a:ext>
                </a:extLst>
              </p:cNvPr>
              <p:cNvGrpSpPr/>
              <p:nvPr/>
            </p:nvGrpSpPr>
            <p:grpSpPr>
              <a:xfrm>
                <a:off x="4246465" y="5027569"/>
                <a:ext cx="2941738" cy="2745821"/>
                <a:chOff x="8710588" y="1496936"/>
                <a:chExt cx="2941738" cy="2745821"/>
              </a:xfrm>
            </p:grpSpPr>
            <p:pic>
              <p:nvPicPr>
                <p:cNvPr id="22" name="그림 21" descr="라인, 텍스트, 폰트, 도표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261D2B41-4601-E4FC-5B81-265F579FBF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20249"/>
                <a:stretch>
                  <a:fillRect/>
                </a:stretch>
              </p:blipFill>
              <p:spPr>
                <a:xfrm>
                  <a:off x="8710588" y="1496936"/>
                  <a:ext cx="2644764" cy="2745821"/>
                </a:xfrm>
                <a:prstGeom prst="rect">
                  <a:avLst/>
                </a:prstGeom>
              </p:spPr>
            </p:pic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62FD7B-8568-D98B-FFA4-C80EF00E0E8F}"/>
                    </a:ext>
                  </a:extLst>
                </p:cNvPr>
                <p:cNvSpPr txBox="1"/>
                <p:nvPr/>
              </p:nvSpPr>
              <p:spPr>
                <a:xfrm>
                  <a:off x="10297582" y="1938638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AE9EE98-AD2D-BDFA-5810-919DF3F605F5}"/>
                    </a:ext>
                  </a:extLst>
                </p:cNvPr>
                <p:cNvSpPr txBox="1"/>
                <p:nvPr/>
              </p:nvSpPr>
              <p:spPr>
                <a:xfrm>
                  <a:off x="10810429" y="2333191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1C41C38-D9B9-48F7-EEEA-5BFBFD5B2E68}"/>
                    </a:ext>
                  </a:extLst>
                </p:cNvPr>
                <p:cNvSpPr txBox="1"/>
                <p:nvPr/>
              </p:nvSpPr>
              <p:spPr>
                <a:xfrm>
                  <a:off x="9600836" y="3513973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183785-A1BA-878A-C929-059DF7478859}"/>
                  </a:ext>
                </a:extLst>
              </p:cNvPr>
              <p:cNvSpPr txBox="1"/>
              <p:nvPr/>
            </p:nvSpPr>
            <p:spPr>
              <a:xfrm>
                <a:off x="4505771" y="4712945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9255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5091E-9355-BA3A-4453-26E008FB0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>
            <a:extLst>
              <a:ext uri="{FF2B5EF4-FFF2-40B4-BE49-F238E27FC236}">
                <a16:creationId xmlns:a16="http://schemas.microsoft.com/office/drawing/2014/main" id="{16DD2FAE-C734-D62F-E3E5-391A9B297963}"/>
              </a:ext>
            </a:extLst>
          </p:cNvPr>
          <p:cNvGrpSpPr/>
          <p:nvPr/>
        </p:nvGrpSpPr>
        <p:grpSpPr>
          <a:xfrm>
            <a:off x="1627815" y="1930487"/>
            <a:ext cx="9565569" cy="3096678"/>
            <a:chOff x="1627815" y="1930487"/>
            <a:chExt cx="9565569" cy="3096678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842B1ED-0731-75AD-DAFF-214CD44065F0}"/>
                </a:ext>
              </a:extLst>
            </p:cNvPr>
            <p:cNvSpPr txBox="1"/>
            <p:nvPr/>
          </p:nvSpPr>
          <p:spPr>
            <a:xfrm>
              <a:off x="5399849" y="196769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D46491E-75E7-E6DA-2D22-2061BFD7465E}"/>
                </a:ext>
              </a:extLst>
            </p:cNvPr>
            <p:cNvSpPr txBox="1"/>
            <p:nvPr/>
          </p:nvSpPr>
          <p:spPr>
            <a:xfrm>
              <a:off x="9076123" y="1930487"/>
              <a:ext cx="1992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+30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</a:t>
              </a:r>
            </a:p>
          </p:txBody>
        </p:sp>
        <p:sp>
          <p:nvSpPr>
            <p:cNvPr id="71" name="화살표: 오른쪽 70">
              <a:extLst>
                <a:ext uri="{FF2B5EF4-FFF2-40B4-BE49-F238E27FC236}">
                  <a16:creationId xmlns:a16="http://schemas.microsoft.com/office/drawing/2014/main" id="{976AAC39-F001-1D76-45B4-7617DCBDED9E}"/>
                </a:ext>
              </a:extLst>
            </p:cNvPr>
            <p:cNvSpPr/>
            <p:nvPr/>
          </p:nvSpPr>
          <p:spPr>
            <a:xfrm>
              <a:off x="7748942" y="3171049"/>
              <a:ext cx="523422" cy="466485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1D8B0C83-6953-9E2D-74A5-B64518C23644}"/>
                </a:ext>
              </a:extLst>
            </p:cNvPr>
            <p:cNvGrpSpPr/>
            <p:nvPr/>
          </p:nvGrpSpPr>
          <p:grpSpPr>
            <a:xfrm>
              <a:off x="5063460" y="2476633"/>
              <a:ext cx="2242438" cy="2393294"/>
              <a:chOff x="2027746" y="2476633"/>
              <a:chExt cx="2242438" cy="2393294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14CBD44B-6BC7-0A3D-6A1B-81433AE1CDC1}"/>
                  </a:ext>
                </a:extLst>
              </p:cNvPr>
              <p:cNvGrpSpPr/>
              <p:nvPr/>
            </p:nvGrpSpPr>
            <p:grpSpPr>
              <a:xfrm>
                <a:off x="2418237" y="2893824"/>
                <a:ext cx="561811" cy="767009"/>
                <a:chOff x="2418237" y="2893824"/>
                <a:chExt cx="561811" cy="767009"/>
              </a:xfrm>
            </p:grpSpPr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66317CED-9098-3725-2A13-8C0A6B4E6510}"/>
                    </a:ext>
                  </a:extLst>
                </p:cNvPr>
                <p:cNvSpPr/>
                <p:nvPr/>
              </p:nvSpPr>
              <p:spPr>
                <a:xfrm rot="10800000">
                  <a:off x="2563896" y="2893824"/>
                  <a:ext cx="276038" cy="276992"/>
                </a:xfrm>
                <a:prstGeom prst="triangl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AFB75E42-D1AB-C2B9-E3CC-5B1E1D19CE51}"/>
                    </a:ext>
                  </a:extLst>
                </p:cNvPr>
                <p:cNvSpPr/>
                <p:nvPr/>
              </p:nvSpPr>
              <p:spPr>
                <a:xfrm>
                  <a:off x="2418237" y="3144639"/>
                  <a:ext cx="561811" cy="516194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9DB407C5-2682-EAE7-C3C5-514DCFF686C5}"/>
                  </a:ext>
                </a:extLst>
              </p:cNvPr>
              <p:cNvGrpSpPr/>
              <p:nvPr/>
            </p:nvGrpSpPr>
            <p:grpSpPr>
              <a:xfrm>
                <a:off x="2027746" y="2476633"/>
                <a:ext cx="2242438" cy="2393294"/>
                <a:chOff x="2838560" y="4986437"/>
                <a:chExt cx="2242438" cy="2393294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D52C0523-D81A-A668-B5FB-7F8AEF61E8DD}"/>
                    </a:ext>
                  </a:extLst>
                </p:cNvPr>
                <p:cNvGrpSpPr/>
                <p:nvPr/>
              </p:nvGrpSpPr>
              <p:grpSpPr>
                <a:xfrm>
                  <a:off x="2838560" y="4986437"/>
                  <a:ext cx="2242438" cy="2393294"/>
                  <a:chOff x="1120140" y="1637200"/>
                  <a:chExt cx="2242438" cy="2393294"/>
                </a:xfrm>
              </p:grpSpPr>
              <p:cxnSp>
                <p:nvCxnSpPr>
                  <p:cNvPr id="9" name="직선 화살표 연결선 8">
                    <a:extLst>
                      <a:ext uri="{FF2B5EF4-FFF2-40B4-BE49-F238E27FC236}">
                        <a16:creationId xmlns:a16="http://schemas.microsoft.com/office/drawing/2014/main" id="{31F884A8-D624-E1D1-7507-099DC723F4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E0E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직선 화살표 연결선 9">
                    <a:extLst>
                      <a:ext uri="{FF2B5EF4-FFF2-40B4-BE49-F238E27FC236}">
                        <a16:creationId xmlns:a16="http://schemas.microsoft.com/office/drawing/2014/main" id="{EE1EB26B-064C-D03F-BC9F-DCC1FC92C0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9BC80990-ED83-74B1-5346-6A4C7568332D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E05228D-A8D4-5CAF-99B2-9559F4D60F00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E0E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" name="타원 14">
                    <a:extLst>
                      <a:ext uri="{FF2B5EF4-FFF2-40B4-BE49-F238E27FC236}">
                        <a16:creationId xmlns:a16="http://schemas.microsoft.com/office/drawing/2014/main" id="{87C18DBC-D188-F0D5-FAD7-4FE7501CE0E2}"/>
                      </a:ext>
                    </a:extLst>
                  </p:cNvPr>
                  <p:cNvSpPr/>
                  <p:nvPr/>
                </p:nvSpPr>
                <p:spPr>
                  <a:xfrm>
                    <a:off x="1763809" y="2541999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996A1B11-3605-8380-8839-8FD41DC3556E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E5B2BE0D-0981-FCD4-E71A-6C94E9D48832}"/>
                      </a:ext>
                    </a:extLst>
                  </p:cNvPr>
                  <p:cNvSpPr txBox="1"/>
                  <p:nvPr/>
                </p:nvSpPr>
                <p:spPr>
                  <a:xfrm>
                    <a:off x="16605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E0E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D5272254-C932-DF6B-D374-047DA1839C2E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2604405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DCBA8368-BAE2-8CBF-6B6D-130201E6777C}"/>
                      </a:ext>
                    </a:extLst>
                  </p:cNvPr>
                  <p:cNvSpPr txBox="1"/>
                  <p:nvPr/>
                </p:nvSpPr>
                <p:spPr>
                  <a:xfrm>
                    <a:off x="1660501" y="2611963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26BC7E-19C8-8B88-ED74-B1667CAD0A30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EBAE1A83-2DAE-B9D4-8935-363274B5C20F}"/>
                  </a:ext>
                </a:extLst>
              </p:cNvPr>
              <p:cNvGrpSpPr/>
              <p:nvPr/>
            </p:nvGrpSpPr>
            <p:grpSpPr>
              <a:xfrm>
                <a:off x="2596785" y="3300642"/>
                <a:ext cx="203199" cy="203199"/>
                <a:chOff x="2596785" y="3717287"/>
                <a:chExt cx="203199" cy="203199"/>
              </a:xfrm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D1747338-BF48-8E44-557F-A4991CA31B63}"/>
                    </a:ext>
                  </a:extLst>
                </p:cNvPr>
                <p:cNvSpPr/>
                <p:nvPr/>
              </p:nvSpPr>
              <p:spPr>
                <a:xfrm>
                  <a:off x="2596785" y="3717287"/>
                  <a:ext cx="203199" cy="203199"/>
                </a:xfrm>
                <a:prstGeom prst="ellipse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" name="직선 연결선 2">
                  <a:extLst>
                    <a:ext uri="{FF2B5EF4-FFF2-40B4-BE49-F238E27FC236}">
                      <a16:creationId xmlns:a16="http://schemas.microsoft.com/office/drawing/2014/main" id="{6F099E63-607E-9697-3B7D-C64DB4F293E0}"/>
                    </a:ext>
                  </a:extLst>
                </p:cNvPr>
                <p:cNvCxnSpPr>
                  <a:stCxn id="49" idx="3"/>
                  <a:endCxn id="49" idx="7"/>
                </p:cNvCxnSpPr>
                <p:nvPr/>
              </p:nvCxnSpPr>
              <p:spPr>
                <a:xfrm flipV="1">
                  <a:off x="2626543" y="3747045"/>
                  <a:ext cx="143683" cy="14368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" name="직선 연결선 3">
                  <a:extLst>
                    <a:ext uri="{FF2B5EF4-FFF2-40B4-BE49-F238E27FC236}">
                      <a16:creationId xmlns:a16="http://schemas.microsoft.com/office/drawing/2014/main" id="{2FB291E1-0838-D928-9324-942996376C5A}"/>
                    </a:ext>
                  </a:extLst>
                </p:cNvPr>
                <p:cNvCxnSpPr>
                  <a:cxnSpLocks/>
                  <a:stCxn id="49" idx="5"/>
                  <a:endCxn id="49" idx="1"/>
                </p:cNvCxnSpPr>
                <p:nvPr/>
              </p:nvCxnSpPr>
              <p:spPr>
                <a:xfrm flipH="1" flipV="1">
                  <a:off x="2626543" y="3747045"/>
                  <a:ext cx="143683" cy="14368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E527D614-706F-B22D-E176-5A3E067D7434}"/>
                </a:ext>
              </a:extLst>
            </p:cNvPr>
            <p:cNvGrpSpPr/>
            <p:nvPr/>
          </p:nvGrpSpPr>
          <p:grpSpPr>
            <a:xfrm>
              <a:off x="9293839" y="2917137"/>
              <a:ext cx="561811" cy="767009"/>
              <a:chOff x="2418237" y="2893824"/>
              <a:chExt cx="561811" cy="767009"/>
            </a:xfrm>
            <a:scene3d>
              <a:camera prst="orthographicFront">
                <a:rot lat="0" lon="0" rev="1800000"/>
              </a:camera>
              <a:lightRig rig="threePt" dir="t"/>
            </a:scene3d>
          </p:grpSpPr>
          <p:sp>
            <p:nvSpPr>
              <p:cNvPr id="40" name="이등변 삼각형 39">
                <a:extLst>
                  <a:ext uri="{FF2B5EF4-FFF2-40B4-BE49-F238E27FC236}">
                    <a16:creationId xmlns:a16="http://schemas.microsoft.com/office/drawing/2014/main" id="{C4FCA1F0-EF18-8B23-39A2-A84832165372}"/>
                  </a:ext>
                </a:extLst>
              </p:cNvPr>
              <p:cNvSpPr/>
              <p:nvPr/>
            </p:nvSpPr>
            <p:spPr>
              <a:xfrm rot="10800000">
                <a:off x="2563896" y="2893824"/>
                <a:ext cx="276038" cy="276992"/>
              </a:xfrm>
              <a:prstGeom prst="triangl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E441A5A9-53B1-38C6-BFD0-8E0A98AD50AE}"/>
                  </a:ext>
                </a:extLst>
              </p:cNvPr>
              <p:cNvSpPr/>
              <p:nvPr/>
            </p:nvSpPr>
            <p:spPr>
              <a:xfrm>
                <a:off x="2418237" y="3144639"/>
                <a:ext cx="561811" cy="51619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70AA99F-828C-0450-3222-C6FB7ACFE03F}"/>
                </a:ext>
              </a:extLst>
            </p:cNvPr>
            <p:cNvGrpSpPr/>
            <p:nvPr/>
          </p:nvGrpSpPr>
          <p:grpSpPr>
            <a:xfrm>
              <a:off x="8950946" y="2476633"/>
              <a:ext cx="2242438" cy="2393294"/>
              <a:chOff x="2838560" y="4986437"/>
              <a:chExt cx="2242438" cy="2393294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0EF76B58-E073-3596-7B81-00646278676D}"/>
                  </a:ext>
                </a:extLst>
              </p:cNvPr>
              <p:cNvGrpSpPr/>
              <p:nvPr/>
            </p:nvGrpSpPr>
            <p:grpSpPr>
              <a:xfrm>
                <a:off x="2838560" y="4986437"/>
                <a:ext cx="2242438" cy="2393294"/>
                <a:chOff x="1120140" y="1637200"/>
                <a:chExt cx="2242438" cy="2393294"/>
              </a:xfrm>
            </p:grpSpPr>
            <p:cxnSp>
              <p:nvCxnSpPr>
                <p:cNvPr id="45" name="직선 화살표 연결선 44">
                  <a:extLst>
                    <a:ext uri="{FF2B5EF4-FFF2-40B4-BE49-F238E27FC236}">
                      <a16:creationId xmlns:a16="http://schemas.microsoft.com/office/drawing/2014/main" id="{02F0341D-65EF-453C-C00A-4B1E931721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화살표 연결선 45">
                  <a:extLst>
                    <a:ext uri="{FF2B5EF4-FFF2-40B4-BE49-F238E27FC236}">
                      <a16:creationId xmlns:a16="http://schemas.microsoft.com/office/drawing/2014/main" id="{27596B11-84A4-B1B3-02EA-7C6272F7B3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B1D9617-E4D2-A1AE-8080-A59B05D7C8D3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7BA1F9C-B777-C73F-FC42-17EEAA1B7E1C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BB6D0E84-BA46-F09E-D6D5-9C75141F2B87}"/>
                    </a:ext>
                  </a:extLst>
                </p:cNvPr>
                <p:cNvSpPr/>
                <p:nvPr/>
              </p:nvSpPr>
              <p:spPr>
                <a:xfrm>
                  <a:off x="1763809" y="254199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2D3B4277-C5AE-7038-8216-4654BD52143E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D280DA8-D9F8-4249-D437-D05859E1BCBC}"/>
                    </a:ext>
                  </a:extLst>
                </p:cNvPr>
                <p:cNvSpPr txBox="1"/>
                <p:nvPr/>
              </p:nvSpPr>
              <p:spPr>
                <a:xfrm>
                  <a:off x="16605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D863C0F-2EF0-0074-AE7B-B883F3C96810}"/>
                    </a:ext>
                  </a:extLst>
                </p:cNvPr>
                <p:cNvSpPr txBox="1"/>
                <p:nvPr/>
              </p:nvSpPr>
              <p:spPr>
                <a:xfrm>
                  <a:off x="1510631" y="2604405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86CE0BAC-F4CE-177A-DEFE-7A6C3C44C2F0}"/>
                    </a:ext>
                  </a:extLst>
                </p:cNvPr>
                <p:cNvSpPr txBox="1"/>
                <p:nvPr/>
              </p:nvSpPr>
              <p:spPr>
                <a:xfrm>
                  <a:off x="1660501" y="2611963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AE66238-4A89-1FA7-0C72-1C3684CB2D2D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813AB53F-4765-60BF-6E52-B0915A28B10F}"/>
                </a:ext>
              </a:extLst>
            </p:cNvPr>
            <p:cNvGrpSpPr/>
            <p:nvPr/>
          </p:nvGrpSpPr>
          <p:grpSpPr>
            <a:xfrm>
              <a:off x="9519985" y="3300642"/>
              <a:ext cx="203199" cy="203199"/>
              <a:chOff x="2596785" y="3717287"/>
              <a:chExt cx="203199" cy="203199"/>
            </a:xfrm>
          </p:grpSpPr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5689326A-D913-1788-5A39-4EDE565EA1C0}"/>
                  </a:ext>
                </a:extLst>
              </p:cNvPr>
              <p:cNvSpPr/>
              <p:nvPr/>
            </p:nvSpPr>
            <p:spPr>
              <a:xfrm>
                <a:off x="2596785" y="3717287"/>
                <a:ext cx="203199" cy="203199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E6D8A653-09A6-A95C-8E87-0ED86DF68212}"/>
                  </a:ext>
                </a:extLst>
              </p:cNvPr>
              <p:cNvCxnSpPr>
                <a:stCxn id="78" idx="3"/>
                <a:endCxn id="78" idx="7"/>
              </p:cNvCxnSpPr>
              <p:nvPr/>
            </p:nvCxnSpPr>
            <p:spPr>
              <a:xfrm flipV="1">
                <a:off x="2626543" y="3747045"/>
                <a:ext cx="143683" cy="14368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2FD37EE0-C406-DD0D-D3D3-5A93DFAD7CE9}"/>
                  </a:ext>
                </a:extLst>
              </p:cNvPr>
              <p:cNvCxnSpPr>
                <a:cxnSpLocks/>
                <a:stCxn id="78" idx="5"/>
                <a:endCxn id="78" idx="1"/>
              </p:cNvCxnSpPr>
              <p:nvPr/>
            </p:nvCxnSpPr>
            <p:spPr>
              <a:xfrm flipH="1" flipV="1">
                <a:off x="2626543" y="3747045"/>
                <a:ext cx="143683" cy="14368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화살표: 원형 82">
              <a:extLst>
                <a:ext uri="{FF2B5EF4-FFF2-40B4-BE49-F238E27FC236}">
                  <a16:creationId xmlns:a16="http://schemas.microsoft.com/office/drawing/2014/main" id="{3ACB3214-E194-8E80-A7C9-76F02341E6B0}"/>
                </a:ext>
              </a:extLst>
            </p:cNvPr>
            <p:cNvSpPr/>
            <p:nvPr/>
          </p:nvSpPr>
          <p:spPr>
            <a:xfrm flipH="1">
              <a:off x="9355763" y="2607752"/>
              <a:ext cx="523422" cy="519221"/>
            </a:xfrm>
            <a:prstGeom prst="circularArrow">
              <a:avLst>
                <a:gd name="adj1" fmla="val 12500"/>
                <a:gd name="adj2" fmla="val 827114"/>
                <a:gd name="adj3" fmla="val 20457681"/>
                <a:gd name="adj4" fmla="val 10650401"/>
                <a:gd name="adj5" fmla="val 12500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CEF343A-E8D5-82AD-5385-19C5AF1A7BB1}"/>
                </a:ext>
              </a:extLst>
            </p:cNvPr>
            <p:cNvGrpSpPr/>
            <p:nvPr/>
          </p:nvGrpSpPr>
          <p:grpSpPr>
            <a:xfrm>
              <a:off x="1627815" y="1966720"/>
              <a:ext cx="2941738" cy="3060445"/>
              <a:chOff x="4246465" y="4712945"/>
              <a:chExt cx="2941738" cy="3060445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6CFA0DC6-08E6-8BF9-FD29-E75E28B685B7}"/>
                  </a:ext>
                </a:extLst>
              </p:cNvPr>
              <p:cNvGrpSpPr/>
              <p:nvPr/>
            </p:nvGrpSpPr>
            <p:grpSpPr>
              <a:xfrm>
                <a:off x="4246465" y="5027569"/>
                <a:ext cx="2941738" cy="2745821"/>
                <a:chOff x="8710588" y="1496936"/>
                <a:chExt cx="2941738" cy="2745821"/>
              </a:xfrm>
            </p:grpSpPr>
            <p:pic>
              <p:nvPicPr>
                <p:cNvPr id="33" name="그림 32" descr="라인, 텍스트, 폰트, 도표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853BAC79-38D5-C840-01B7-EEFFB22455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20249"/>
                <a:stretch>
                  <a:fillRect/>
                </a:stretch>
              </p:blipFill>
              <p:spPr>
                <a:xfrm>
                  <a:off x="8710588" y="1496936"/>
                  <a:ext cx="2644764" cy="2745821"/>
                </a:xfrm>
                <a:prstGeom prst="rect">
                  <a:avLst/>
                </a:prstGeom>
              </p:spPr>
            </p:pic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17DBF98-2419-B208-5E02-ED3F4A138900}"/>
                    </a:ext>
                  </a:extLst>
                </p:cNvPr>
                <p:cNvSpPr txBox="1"/>
                <p:nvPr/>
              </p:nvSpPr>
              <p:spPr>
                <a:xfrm>
                  <a:off x="10297582" y="1938638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4BD6D80-BD70-85ED-A806-C6CB2B9B28FA}"/>
                    </a:ext>
                  </a:extLst>
                </p:cNvPr>
                <p:cNvSpPr txBox="1"/>
                <p:nvPr/>
              </p:nvSpPr>
              <p:spPr>
                <a:xfrm>
                  <a:off x="10810429" y="2333191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5745FED-0507-90A5-1696-D2EA0A2384CF}"/>
                    </a:ext>
                  </a:extLst>
                </p:cNvPr>
                <p:cNvSpPr txBox="1"/>
                <p:nvPr/>
              </p:nvSpPr>
              <p:spPr>
                <a:xfrm>
                  <a:off x="9600836" y="3513973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3987DAA-547C-CB5E-6BC8-8157489C51AC}"/>
                  </a:ext>
                </a:extLst>
              </p:cNvPr>
              <p:cNvSpPr txBox="1"/>
              <p:nvPr/>
            </p:nvSpPr>
            <p:spPr>
              <a:xfrm>
                <a:off x="4505771" y="4712945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4047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C0A60-6C9B-A57E-2F94-C3514586C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A3F795A0-A87A-8198-103B-9A7106E6FE4E}"/>
              </a:ext>
            </a:extLst>
          </p:cNvPr>
          <p:cNvGrpSpPr/>
          <p:nvPr/>
        </p:nvGrpSpPr>
        <p:grpSpPr>
          <a:xfrm>
            <a:off x="1307592" y="1728454"/>
            <a:ext cx="9611042" cy="3060445"/>
            <a:chOff x="1307592" y="1728454"/>
            <a:chExt cx="9611042" cy="3060445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A6A09A79-8224-8E04-CA71-941D2D52999B}"/>
                </a:ext>
              </a:extLst>
            </p:cNvPr>
            <p:cNvGrpSpPr/>
            <p:nvPr/>
          </p:nvGrpSpPr>
          <p:grpSpPr>
            <a:xfrm>
              <a:off x="4695575" y="1751790"/>
              <a:ext cx="6223059" cy="2902237"/>
              <a:chOff x="1952375" y="596090"/>
              <a:chExt cx="6223059" cy="2902237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1F985288-48C8-21B3-B51B-40EC1C221723}"/>
                  </a:ext>
                </a:extLst>
              </p:cNvPr>
              <p:cNvSpPr/>
              <p:nvPr/>
            </p:nvSpPr>
            <p:spPr>
              <a:xfrm>
                <a:off x="2418237" y="1773039"/>
                <a:ext cx="561811" cy="51619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3B5A8BF8-CD10-A826-31C2-729BCDF9018C}"/>
                  </a:ext>
                </a:extLst>
              </p:cNvPr>
              <p:cNvGrpSpPr/>
              <p:nvPr/>
            </p:nvGrpSpPr>
            <p:grpSpPr>
              <a:xfrm>
                <a:off x="2027746" y="1105033"/>
                <a:ext cx="2242438" cy="2393294"/>
                <a:chOff x="2838560" y="4986437"/>
                <a:chExt cx="2242438" cy="2393294"/>
              </a:xfrm>
            </p:grpSpPr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E7DFDEB3-BA98-B38A-BD22-7E8FF07F3645}"/>
                    </a:ext>
                  </a:extLst>
                </p:cNvPr>
                <p:cNvGrpSpPr/>
                <p:nvPr/>
              </p:nvGrpSpPr>
              <p:grpSpPr>
                <a:xfrm>
                  <a:off x="2838560" y="4986437"/>
                  <a:ext cx="2242438" cy="2393294"/>
                  <a:chOff x="1120140" y="1637200"/>
                  <a:chExt cx="2242438" cy="2393294"/>
                </a:xfrm>
              </p:grpSpPr>
              <p:cxnSp>
                <p:nvCxnSpPr>
                  <p:cNvPr id="21" name="직선 화살표 연결선 20">
                    <a:extLst>
                      <a:ext uri="{FF2B5EF4-FFF2-40B4-BE49-F238E27FC236}">
                        <a16:creationId xmlns:a16="http://schemas.microsoft.com/office/drawing/2014/main" id="{951CC6AD-D126-6DDD-7429-BCA425703FC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직선 화살표 연결선 21">
                    <a:extLst>
                      <a:ext uri="{FF2B5EF4-FFF2-40B4-BE49-F238E27FC236}">
                        <a16:creationId xmlns:a16="http://schemas.microsoft.com/office/drawing/2014/main" id="{19DB8F87-5380-34D2-F5DA-0067A19E09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00F4FC3-5F57-2814-0D02-7C2030426526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2598F8C7-799D-562D-EF5E-ED044D427BF7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타원 24">
                    <a:extLst>
                      <a:ext uri="{FF2B5EF4-FFF2-40B4-BE49-F238E27FC236}">
                        <a16:creationId xmlns:a16="http://schemas.microsoft.com/office/drawing/2014/main" id="{32F5CF36-2EE5-2E80-A03B-3B7522B95273}"/>
                      </a:ext>
                    </a:extLst>
                  </p:cNvPr>
                  <p:cNvSpPr/>
                  <p:nvPr/>
                </p:nvSpPr>
                <p:spPr>
                  <a:xfrm>
                    <a:off x="1762193" y="2543760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A3D0A391-E992-82D0-8DA2-4E1C0C9DE0D7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2C4E1E0-350A-3C82-1CED-BC7EEDDDF737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431A884-F518-4974-765B-212CBC521206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2AD3B5E-B9C6-CB80-FDE2-F5327A4B2360}"/>
                  </a:ext>
                </a:extLst>
              </p:cNvPr>
              <p:cNvSpPr txBox="1"/>
              <p:nvPr/>
            </p:nvSpPr>
            <p:spPr>
              <a:xfrm>
                <a:off x="1952375" y="596090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회전 반영 이전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02C8024-BDAC-2A51-9F22-2AD7AB422977}"/>
                  </a:ext>
                </a:extLst>
              </p:cNvPr>
              <p:cNvSpPr txBox="1"/>
              <p:nvPr/>
            </p:nvSpPr>
            <p:spPr>
              <a:xfrm>
                <a:off x="5775248" y="596090"/>
                <a:ext cx="19355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+30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deg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회전</a:t>
                </a:r>
              </a:p>
            </p:txBody>
          </p:sp>
          <p:sp>
            <p:nvSpPr>
              <p:cNvPr id="64" name="화살표: 오른쪽 63">
                <a:extLst>
                  <a:ext uri="{FF2B5EF4-FFF2-40B4-BE49-F238E27FC236}">
                    <a16:creationId xmlns:a16="http://schemas.microsoft.com/office/drawing/2014/main" id="{D8FEAC4C-B6E9-930F-5C2A-096E57D5D88F}"/>
                  </a:ext>
                </a:extLst>
              </p:cNvPr>
              <p:cNvSpPr/>
              <p:nvPr/>
            </p:nvSpPr>
            <p:spPr>
              <a:xfrm>
                <a:off x="4675542" y="1799449"/>
                <a:ext cx="523422" cy="466485"/>
              </a:xfrm>
              <a:prstGeom prst="rightArrow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2499077-0B0F-898F-524F-862BB2D7DC33}"/>
                  </a:ext>
                </a:extLst>
              </p:cNvPr>
              <p:cNvSpPr txBox="1"/>
              <p:nvPr/>
            </p:nvSpPr>
            <p:spPr>
              <a:xfrm>
                <a:off x="2379102" y="2067633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2ADF3E2-1E2E-2D81-A16D-5F4CD5ADFE99}"/>
                  </a:ext>
                </a:extLst>
              </p:cNvPr>
              <p:cNvSpPr txBox="1"/>
              <p:nvPr/>
            </p:nvSpPr>
            <p:spPr>
              <a:xfrm>
                <a:off x="2585704" y="2075522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endParaRPr lang="ko-KR" altLang="en-US" sz="1200" b="1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BB35792F-83C0-D6FD-2429-CE897B1D8065}"/>
                  </a:ext>
                </a:extLst>
              </p:cNvPr>
              <p:cNvGrpSpPr/>
              <p:nvPr/>
            </p:nvGrpSpPr>
            <p:grpSpPr>
              <a:xfrm>
                <a:off x="2597542" y="1929536"/>
                <a:ext cx="203199" cy="203199"/>
                <a:chOff x="1898225" y="2570392"/>
                <a:chExt cx="203199" cy="203199"/>
              </a:xfrm>
            </p:grpSpPr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2E2C4D81-B32A-40D6-DFE6-03F6B2B72903}"/>
                    </a:ext>
                  </a:extLst>
                </p:cNvPr>
                <p:cNvSpPr/>
                <p:nvPr/>
              </p:nvSpPr>
              <p:spPr>
                <a:xfrm>
                  <a:off x="1898225" y="2570392"/>
                  <a:ext cx="203199" cy="203199"/>
                </a:xfrm>
                <a:prstGeom prst="ellipse">
                  <a:avLst/>
                </a:prstGeom>
                <a:noFill/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4" name="직선 연결선 83">
                  <a:extLst>
                    <a:ext uri="{FF2B5EF4-FFF2-40B4-BE49-F238E27FC236}">
                      <a16:creationId xmlns:a16="http://schemas.microsoft.com/office/drawing/2014/main" id="{70B14B2F-DBC9-EAE5-E299-38C0A17D334A}"/>
                    </a:ext>
                  </a:extLst>
                </p:cNvPr>
                <p:cNvCxnSpPr>
                  <a:stCxn id="83" idx="3"/>
                  <a:endCxn id="83" idx="7"/>
                </p:cNvCxnSpPr>
                <p:nvPr/>
              </p:nvCxnSpPr>
              <p:spPr>
                <a:xfrm flipV="1">
                  <a:off x="1927983" y="2600150"/>
                  <a:ext cx="143683" cy="143683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8B6E162A-9BBD-8002-812D-7A3CAE41D923}"/>
                    </a:ext>
                  </a:extLst>
                </p:cNvPr>
                <p:cNvCxnSpPr>
                  <a:cxnSpLocks/>
                  <a:stCxn id="83" idx="5"/>
                  <a:endCxn id="83" idx="1"/>
                </p:cNvCxnSpPr>
                <p:nvPr/>
              </p:nvCxnSpPr>
              <p:spPr>
                <a:xfrm flipH="1" flipV="1">
                  <a:off x="1927983" y="2600150"/>
                  <a:ext cx="143683" cy="143683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51696503-1944-420C-C023-44C18D5E3F2E}"/>
                  </a:ext>
                </a:extLst>
              </p:cNvPr>
              <p:cNvGrpSpPr/>
              <p:nvPr/>
            </p:nvGrpSpPr>
            <p:grpSpPr>
              <a:xfrm>
                <a:off x="5932996" y="1105033"/>
                <a:ext cx="2242438" cy="2393294"/>
                <a:chOff x="5932996" y="1105033"/>
                <a:chExt cx="2242438" cy="2393294"/>
              </a:xfrm>
            </p:grpSpPr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9E4F787D-B8CF-704B-5C2D-0E26567FA982}"/>
                    </a:ext>
                  </a:extLst>
                </p:cNvPr>
                <p:cNvSpPr/>
                <p:nvPr/>
              </p:nvSpPr>
              <p:spPr>
                <a:xfrm>
                  <a:off x="6329837" y="1770731"/>
                  <a:ext cx="561811" cy="516194"/>
                </a:xfrm>
                <a:prstGeom prst="rect">
                  <a:avLst/>
                </a:prstGeom>
                <a:scene3d>
                  <a:camera prst="orthographicFront">
                    <a:rot lat="0" lon="0" rev="1800000"/>
                  </a:camera>
                  <a:lightRig rig="threePt" dir="t"/>
                </a:scene3d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2FBC41C1-22E8-375A-6112-BB694AED8CAD}"/>
                    </a:ext>
                  </a:extLst>
                </p:cNvPr>
                <p:cNvGrpSpPr/>
                <p:nvPr/>
              </p:nvGrpSpPr>
              <p:grpSpPr>
                <a:xfrm>
                  <a:off x="5932996" y="1105033"/>
                  <a:ext cx="2242438" cy="2393294"/>
                  <a:chOff x="2838560" y="4986437"/>
                  <a:chExt cx="2242438" cy="2393294"/>
                </a:xfrm>
              </p:grpSpPr>
              <p:grpSp>
                <p:nvGrpSpPr>
                  <p:cNvPr id="89" name="그룹 88">
                    <a:extLst>
                      <a:ext uri="{FF2B5EF4-FFF2-40B4-BE49-F238E27FC236}">
                        <a16:creationId xmlns:a16="http://schemas.microsoft.com/office/drawing/2014/main" id="{14916FF2-13F6-34C8-17CD-F12A165423DF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986437"/>
                    <a:ext cx="2242438" cy="2393294"/>
                    <a:chOff x="1120140" y="1637200"/>
                    <a:chExt cx="2242438" cy="2393294"/>
                  </a:xfrm>
                </p:grpSpPr>
                <p:cxnSp>
                  <p:nvCxnSpPr>
                    <p:cNvPr id="91" name="직선 화살표 연결선 90">
                      <a:extLst>
                        <a:ext uri="{FF2B5EF4-FFF2-40B4-BE49-F238E27FC236}">
                          <a16:creationId xmlns:a16="http://schemas.microsoft.com/office/drawing/2014/main" id="{2AFF737B-6C82-C0F7-61F8-CD447B1D915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" name="직선 화살표 연결선 91">
                      <a:extLst>
                        <a:ext uri="{FF2B5EF4-FFF2-40B4-BE49-F238E27FC236}">
                          <a16:creationId xmlns:a16="http://schemas.microsoft.com/office/drawing/2014/main" id="{E5931F03-9542-0CBA-FC4B-68E75986AD4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3" name="TextBox 92">
                      <a:extLst>
                        <a:ext uri="{FF2B5EF4-FFF2-40B4-BE49-F238E27FC236}">
                          <a16:creationId xmlns:a16="http://schemas.microsoft.com/office/drawing/2014/main" id="{BEC19326-C706-EDB3-08C8-758027610C1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94" name="TextBox 93">
                      <a:extLst>
                        <a:ext uri="{FF2B5EF4-FFF2-40B4-BE49-F238E27FC236}">
                          <a16:creationId xmlns:a16="http://schemas.microsoft.com/office/drawing/2014/main" id="{8526D27E-E8A5-E172-FBAE-C93DD795D1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95" name="타원 94">
                      <a:extLst>
                        <a:ext uri="{FF2B5EF4-FFF2-40B4-BE49-F238E27FC236}">
                          <a16:creationId xmlns:a16="http://schemas.microsoft.com/office/drawing/2014/main" id="{3881845B-2DCD-533A-AE7D-0440A49830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62193" y="2543760"/>
                      <a:ext cx="45719" cy="4571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6" name="TextBox 95">
                      <a:extLst>
                        <a:ext uri="{FF2B5EF4-FFF2-40B4-BE49-F238E27FC236}">
                          <a16:creationId xmlns:a16="http://schemas.microsoft.com/office/drawing/2014/main" id="{6D144035-6D77-8E1D-AD18-5C01ECFD05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97" name="TextBox 96">
                      <a:extLst>
                        <a:ext uri="{FF2B5EF4-FFF2-40B4-BE49-F238E27FC236}">
                          <a16:creationId xmlns:a16="http://schemas.microsoft.com/office/drawing/2014/main" id="{EF94BDDF-8E62-6965-F3E2-F9CB057B5A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B82C43CF-B531-91DE-D2D5-F96206A0724F}"/>
                      </a:ext>
                    </a:extLst>
                  </p:cNvPr>
                  <p:cNvSpPr txBox="1"/>
                  <p:nvPr/>
                </p:nvSpPr>
                <p:spPr>
                  <a:xfrm>
                    <a:off x="3939637" y="5654443"/>
                    <a:ext cx="6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endParaRPr lang="en-US" altLang="ko-KR" b="0">
                      <a:solidFill>
                        <a:srgbClr val="CC00CC"/>
                      </a:solidFill>
                    </a:endParaRPr>
                  </a:p>
                </p:txBody>
              </p:sp>
            </p:grp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667E7793-DE73-7248-B344-DAAD78D2D409}"/>
                    </a:ext>
                  </a:extLst>
                </p:cNvPr>
                <p:cNvSpPr txBox="1"/>
                <p:nvPr/>
              </p:nvSpPr>
              <p:spPr>
                <a:xfrm>
                  <a:off x="6323566" y="2075522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112B552-0E97-D983-2588-D5FA84ED17EA}"/>
                    </a:ext>
                  </a:extLst>
                </p:cNvPr>
                <p:cNvSpPr txBox="1"/>
                <p:nvPr/>
              </p:nvSpPr>
              <p:spPr>
                <a:xfrm>
                  <a:off x="6435562" y="2075522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grpSp>
              <p:nvGrpSpPr>
                <p:cNvPr id="100" name="그룹 99">
                  <a:extLst>
                    <a:ext uri="{FF2B5EF4-FFF2-40B4-BE49-F238E27FC236}">
                      <a16:creationId xmlns:a16="http://schemas.microsoft.com/office/drawing/2014/main" id="{7B00FE9B-5EB1-CD02-FF74-BAE6D4C64018}"/>
                    </a:ext>
                  </a:extLst>
                </p:cNvPr>
                <p:cNvGrpSpPr/>
                <p:nvPr/>
              </p:nvGrpSpPr>
              <p:grpSpPr>
                <a:xfrm>
                  <a:off x="6502792" y="1929536"/>
                  <a:ext cx="203199" cy="203199"/>
                  <a:chOff x="1898225" y="2570392"/>
                  <a:chExt cx="203199" cy="203199"/>
                </a:xfrm>
              </p:grpSpPr>
              <p:sp>
                <p:nvSpPr>
                  <p:cNvPr id="101" name="타원 100">
                    <a:extLst>
                      <a:ext uri="{FF2B5EF4-FFF2-40B4-BE49-F238E27FC236}">
                        <a16:creationId xmlns:a16="http://schemas.microsoft.com/office/drawing/2014/main" id="{20B933A8-0E05-40DB-026A-EE8C686301C1}"/>
                      </a:ext>
                    </a:extLst>
                  </p:cNvPr>
                  <p:cNvSpPr/>
                  <p:nvPr/>
                </p:nvSpPr>
                <p:spPr>
                  <a:xfrm>
                    <a:off x="1898225" y="2570392"/>
                    <a:ext cx="203199" cy="203199"/>
                  </a:xfrm>
                  <a:prstGeom prst="ellipse">
                    <a:avLst/>
                  </a:prstGeom>
                  <a:noFill/>
                  <a:ln>
                    <a:solidFill>
                      <a:srgbClr val="0E0EFF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2" name="직선 연결선 101">
                    <a:extLst>
                      <a:ext uri="{FF2B5EF4-FFF2-40B4-BE49-F238E27FC236}">
                        <a16:creationId xmlns:a16="http://schemas.microsoft.com/office/drawing/2014/main" id="{7D97CB5C-461F-5D7D-7826-7118B2799275}"/>
                      </a:ext>
                    </a:extLst>
                  </p:cNvPr>
                  <p:cNvCxnSpPr>
                    <a:stCxn id="101" idx="3"/>
                    <a:endCxn id="101" idx="7"/>
                  </p:cNvCxnSpPr>
                  <p:nvPr/>
                </p:nvCxnSpPr>
                <p:spPr>
                  <a:xfrm flipV="1">
                    <a:off x="1927983" y="2600150"/>
                    <a:ext cx="143683" cy="143683"/>
                  </a:xfrm>
                  <a:prstGeom prst="line">
                    <a:avLst/>
                  </a:prstGeom>
                  <a:ln>
                    <a:solidFill>
                      <a:srgbClr val="0E0EF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직선 연결선 102">
                    <a:extLst>
                      <a:ext uri="{FF2B5EF4-FFF2-40B4-BE49-F238E27FC236}">
                        <a16:creationId xmlns:a16="http://schemas.microsoft.com/office/drawing/2014/main" id="{9ACDBB99-2FE7-0E8D-75F3-0ACD4E9CBC14}"/>
                      </a:ext>
                    </a:extLst>
                  </p:cNvPr>
                  <p:cNvCxnSpPr>
                    <a:cxnSpLocks/>
                    <a:stCxn id="101" idx="5"/>
                    <a:endCxn id="101" idx="1"/>
                  </p:cNvCxnSpPr>
                  <p:nvPr/>
                </p:nvCxnSpPr>
                <p:spPr>
                  <a:xfrm flipH="1" flipV="1">
                    <a:off x="1927983" y="2600150"/>
                    <a:ext cx="143683" cy="143683"/>
                  </a:xfrm>
                  <a:prstGeom prst="line">
                    <a:avLst/>
                  </a:prstGeom>
                  <a:ln>
                    <a:solidFill>
                      <a:srgbClr val="0E0EF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05" name="화살표: 원형 104">
                <a:extLst>
                  <a:ext uri="{FF2B5EF4-FFF2-40B4-BE49-F238E27FC236}">
                    <a16:creationId xmlns:a16="http://schemas.microsoft.com/office/drawing/2014/main" id="{3C5A575B-A5D7-649C-D1E9-04F7D3602131}"/>
                  </a:ext>
                </a:extLst>
              </p:cNvPr>
              <p:cNvSpPr/>
              <p:nvPr/>
            </p:nvSpPr>
            <p:spPr>
              <a:xfrm rot="21162099" flipH="1">
                <a:off x="6330217" y="1231790"/>
                <a:ext cx="523422" cy="676034"/>
              </a:xfrm>
              <a:prstGeom prst="circularArrow">
                <a:avLst>
                  <a:gd name="adj1" fmla="val 12500"/>
                  <a:gd name="adj2" fmla="val 827114"/>
                  <a:gd name="adj3" fmla="val 20457681"/>
                  <a:gd name="adj4" fmla="val 10650401"/>
                  <a:gd name="adj5" fmla="val 12500"/>
                </a:avLst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BE1FE6C-7F3B-7A5B-8F97-342088895771}"/>
                </a:ext>
              </a:extLst>
            </p:cNvPr>
            <p:cNvGrpSpPr/>
            <p:nvPr/>
          </p:nvGrpSpPr>
          <p:grpSpPr>
            <a:xfrm>
              <a:off x="1307592" y="1728454"/>
              <a:ext cx="2941738" cy="3060445"/>
              <a:chOff x="4246465" y="4712945"/>
              <a:chExt cx="2941738" cy="3060445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1533149A-2919-3B57-77F5-4ACDE7A23C0D}"/>
                  </a:ext>
                </a:extLst>
              </p:cNvPr>
              <p:cNvGrpSpPr/>
              <p:nvPr/>
            </p:nvGrpSpPr>
            <p:grpSpPr>
              <a:xfrm>
                <a:off x="4246465" y="5027569"/>
                <a:ext cx="2941738" cy="2745821"/>
                <a:chOff x="8710588" y="1496936"/>
                <a:chExt cx="2941738" cy="2745821"/>
              </a:xfrm>
            </p:grpSpPr>
            <p:pic>
              <p:nvPicPr>
                <p:cNvPr id="6" name="그림 5" descr="라인, 텍스트, 폰트, 도표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4E360215-BD78-C1E6-B6EB-BD5BF17DD6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20249"/>
                <a:stretch>
                  <a:fillRect/>
                </a:stretch>
              </p:blipFill>
              <p:spPr>
                <a:xfrm>
                  <a:off x="8710588" y="1496936"/>
                  <a:ext cx="2644764" cy="2745821"/>
                </a:xfrm>
                <a:prstGeom prst="rect">
                  <a:avLst/>
                </a:prstGeom>
              </p:spPr>
            </p:pic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EDF1F2C-3030-8223-31F0-41FAF5EAC92A}"/>
                    </a:ext>
                  </a:extLst>
                </p:cNvPr>
                <p:cNvSpPr txBox="1"/>
                <p:nvPr/>
              </p:nvSpPr>
              <p:spPr>
                <a:xfrm>
                  <a:off x="10297582" y="1938638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A7CC54D-92BB-639F-AB96-C13670EE90B6}"/>
                    </a:ext>
                  </a:extLst>
                </p:cNvPr>
                <p:cNvSpPr txBox="1"/>
                <p:nvPr/>
              </p:nvSpPr>
              <p:spPr>
                <a:xfrm>
                  <a:off x="10810429" y="2333191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8F7F701-D195-7BAC-2327-369EEE2C9FD6}"/>
                    </a:ext>
                  </a:extLst>
                </p:cNvPr>
                <p:cNvSpPr txBox="1"/>
                <p:nvPr/>
              </p:nvSpPr>
              <p:spPr>
                <a:xfrm>
                  <a:off x="9600836" y="3513973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D48C24-B2C4-4559-868A-EFAFE92B0C6D}"/>
                  </a:ext>
                </a:extLst>
              </p:cNvPr>
              <p:cNvSpPr txBox="1"/>
              <p:nvPr/>
            </p:nvSpPr>
            <p:spPr>
              <a:xfrm>
                <a:off x="4505771" y="4712945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0281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EF35015-1A48-4C2A-3AB6-C2BA7FE10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936044"/>
              </p:ext>
            </p:extLst>
          </p:nvPr>
        </p:nvGraphicFramePr>
        <p:xfrm>
          <a:off x="1634733" y="241249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6B12B48-25D0-3E19-6E9A-212F6AA7564F}"/>
              </a:ext>
            </a:extLst>
          </p:cNvPr>
          <p:cNvCxnSpPr>
            <a:cxnSpLocks/>
          </p:cNvCxnSpPr>
          <p:nvPr/>
        </p:nvCxnSpPr>
        <p:spPr>
          <a:xfrm>
            <a:off x="3233600" y="155508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7AD68D4-6AD8-2571-1112-9EDC27786531}"/>
              </a:ext>
            </a:extLst>
          </p:cNvPr>
          <p:cNvCxnSpPr>
            <a:cxnSpLocks/>
          </p:cNvCxnSpPr>
          <p:nvPr/>
        </p:nvCxnSpPr>
        <p:spPr>
          <a:xfrm>
            <a:off x="743712" y="344405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79D5AB21-6261-365F-FBC8-0A12CEA260D4}"/>
              </a:ext>
            </a:extLst>
          </p:cNvPr>
          <p:cNvSpPr/>
          <p:nvPr/>
        </p:nvSpPr>
        <p:spPr>
          <a:xfrm>
            <a:off x="3183996" y="3394736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DF6996-A006-884E-4FCF-E7428DADD365}"/>
              </a:ext>
            </a:extLst>
          </p:cNvPr>
          <p:cNvSpPr txBox="1"/>
          <p:nvPr/>
        </p:nvSpPr>
        <p:spPr>
          <a:xfrm>
            <a:off x="4959322" y="311606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EA34FD-0815-9631-49B0-ED16629AD6EB}"/>
              </a:ext>
            </a:extLst>
          </p:cNvPr>
          <p:cNvSpPr txBox="1"/>
          <p:nvPr/>
        </p:nvSpPr>
        <p:spPr>
          <a:xfrm>
            <a:off x="2906341" y="479166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8E7C9B-4BF7-1AD8-B2F7-E284721BC81B}"/>
              </a:ext>
            </a:extLst>
          </p:cNvPr>
          <p:cNvSpPr txBox="1"/>
          <p:nvPr/>
        </p:nvSpPr>
        <p:spPr>
          <a:xfrm>
            <a:off x="4783464" y="349505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EC4552-CBEF-6348-595C-E1D92287BAD5}"/>
              </a:ext>
            </a:extLst>
          </p:cNvPr>
          <p:cNvSpPr txBox="1"/>
          <p:nvPr/>
        </p:nvSpPr>
        <p:spPr>
          <a:xfrm>
            <a:off x="3183996" y="478478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6C49726E-3B36-DB69-F05A-D9C4E3959DE8}"/>
              </a:ext>
            </a:extLst>
          </p:cNvPr>
          <p:cNvSpPr/>
          <p:nvPr/>
        </p:nvSpPr>
        <p:spPr>
          <a:xfrm rot="16200000" flipV="1">
            <a:off x="3132449" y="71336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ECCCA7-5680-AE58-5FDB-BE8419D2A688}"/>
              </a:ext>
            </a:extLst>
          </p:cNvPr>
          <p:cNvSpPr txBox="1"/>
          <p:nvPr/>
        </p:nvSpPr>
        <p:spPr>
          <a:xfrm>
            <a:off x="2143716" y="180577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27DB5E49-0719-C116-3035-3FE6DFA18BB2}"/>
              </a:ext>
            </a:extLst>
          </p:cNvPr>
          <p:cNvSpPr/>
          <p:nvPr/>
        </p:nvSpPr>
        <p:spPr>
          <a:xfrm rot="10800000" flipV="1">
            <a:off x="1417515" y="243446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D24CE3-4345-B6A5-70B5-CA63B9294631}"/>
              </a:ext>
            </a:extLst>
          </p:cNvPr>
          <p:cNvSpPr txBox="1"/>
          <p:nvPr/>
        </p:nvSpPr>
        <p:spPr>
          <a:xfrm rot="16200000">
            <a:off x="113097" y="321006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F237044-85AA-67EF-DC0A-9D3EE0AB5634}"/>
              </a:ext>
            </a:extLst>
          </p:cNvPr>
          <p:cNvGrpSpPr/>
          <p:nvPr/>
        </p:nvGrpSpPr>
        <p:grpSpPr>
          <a:xfrm>
            <a:off x="6630704" y="1990445"/>
            <a:ext cx="2669718" cy="2781526"/>
            <a:chOff x="8463878" y="1912243"/>
            <a:chExt cx="2669718" cy="2781526"/>
          </a:xfrm>
        </p:grpSpPr>
        <p:pic>
          <p:nvPicPr>
            <p:cNvPr id="25" name="그림 24" descr="원, 스크린샷, 예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D94E4DD-B019-AD36-CD77-8A108FB2C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3" t="29716" r="27402" b="19530"/>
            <a:stretch>
              <a:fillRect/>
            </a:stretch>
          </p:blipFill>
          <p:spPr>
            <a:xfrm>
              <a:off x="8743341" y="1960614"/>
              <a:ext cx="2065443" cy="2068639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A585DB1-2279-0D36-9303-C97659AADCF5}"/>
                </a:ext>
              </a:extLst>
            </p:cNvPr>
            <p:cNvGrpSpPr/>
            <p:nvPr/>
          </p:nvGrpSpPr>
          <p:grpSpPr>
            <a:xfrm>
              <a:off x="8463878" y="1912243"/>
              <a:ext cx="2493155" cy="2680474"/>
              <a:chOff x="8468900" y="2211661"/>
              <a:chExt cx="2493155" cy="2680474"/>
            </a:xfrm>
          </p:grpSpPr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301952CD-F736-E0F1-FA96-167E7314E9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14717" y="2287535"/>
                <a:ext cx="0" cy="26046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화살표 연결선 31">
                <a:extLst>
                  <a:ext uri="{FF2B5EF4-FFF2-40B4-BE49-F238E27FC236}">
                    <a16:creationId xmlns:a16="http://schemas.microsoft.com/office/drawing/2014/main" id="{C964BDFB-D395-894A-0E40-ACE7A80EB8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8900" y="2839183"/>
                <a:ext cx="2493155" cy="1323287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44142174-2580-2279-3F26-FA7B26F754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2129" y="2331617"/>
                <a:ext cx="362866" cy="378942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1E5232D-19AA-8EFF-8C8B-4182DA1C4BE1}"/>
                  </a:ext>
                </a:extLst>
              </p:cNvPr>
              <p:cNvSpPr txBox="1"/>
              <p:nvPr/>
            </p:nvSpPr>
            <p:spPr>
              <a:xfrm>
                <a:off x="10302100" y="2211661"/>
                <a:ext cx="2760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17BDA43-72E6-EE18-D563-FC3BD1711834}"/>
                  </a:ext>
                </a:extLst>
              </p:cNvPr>
              <p:cNvSpPr/>
              <p:nvPr/>
            </p:nvSpPr>
            <p:spPr>
              <a:xfrm>
                <a:off x="9579688" y="3393349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309E9808-DBCD-91D3-5DAB-6A724C65F8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26809" y="3260292"/>
                <a:ext cx="14339" cy="870398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E7C4992E-CFBD-ED52-02FE-AE8C66DB8F2B}"/>
                  </a:ext>
                </a:extLst>
              </p:cNvPr>
              <p:cNvSpPr/>
              <p:nvPr/>
            </p:nvSpPr>
            <p:spPr>
              <a:xfrm>
                <a:off x="10083099" y="4086591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A33BDE33-851C-3EF3-66CF-0970D2E5FA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44874" y="3221039"/>
                <a:ext cx="491967" cy="172538"/>
              </a:xfrm>
              <a:prstGeom prst="line">
                <a:avLst/>
              </a:prstGeom>
              <a:ln>
                <a:solidFill>
                  <a:srgbClr val="CC00CC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139A5C70-4A07-D85D-F5CB-D63C4EA4AEE9}"/>
                      </a:ext>
                    </a:extLst>
                  </p:cNvPr>
                  <p:cNvSpPr txBox="1"/>
                  <p:nvPr/>
                </p:nvSpPr>
                <p:spPr>
                  <a:xfrm>
                    <a:off x="10073932" y="2871234"/>
                    <a:ext cx="2580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CC3F5DA0-D828-17AA-15C9-6DBEE933C5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73932" y="2871234"/>
                    <a:ext cx="258084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6190" r="-28571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4624D905-FEFC-AD60-06E9-361E2606D5E7}"/>
                      </a:ext>
                    </a:extLst>
                  </p:cNvPr>
                  <p:cNvSpPr txBox="1"/>
                  <p:nvPr/>
                </p:nvSpPr>
                <p:spPr>
                  <a:xfrm>
                    <a:off x="9797788" y="3916315"/>
                    <a:ext cx="2051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C057885C-C5EE-722F-8064-AEF5834658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7788" y="3916315"/>
                    <a:ext cx="205184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8824" r="-8824" b="-217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F1DED630-11FA-8550-B177-516452C7B5DC}"/>
                      </a:ext>
                    </a:extLst>
                  </p:cNvPr>
                  <p:cNvSpPr txBox="1"/>
                  <p:nvPr/>
                </p:nvSpPr>
                <p:spPr>
                  <a:xfrm>
                    <a:off x="9810799" y="4360145"/>
                    <a:ext cx="10499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b="1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76E1E51C-296F-CAA8-9E6C-701EE7A61C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10799" y="4360145"/>
                    <a:ext cx="1049966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468" r="-578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35B5C370-C7FF-1CD8-E8F9-FC1AA124764E}"/>
                  </a:ext>
                </a:extLst>
              </p:cNvPr>
              <p:cNvCxnSpPr>
                <a:cxnSpLocks/>
                <a:endCxn id="35" idx="5"/>
              </p:cNvCxnSpPr>
              <p:nvPr/>
            </p:nvCxnSpPr>
            <p:spPr>
              <a:xfrm flipH="1" flipV="1">
                <a:off x="9652494" y="3466155"/>
                <a:ext cx="474315" cy="65193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부분 원형 42">
                <a:extLst>
                  <a:ext uri="{FF2B5EF4-FFF2-40B4-BE49-F238E27FC236}">
                    <a16:creationId xmlns:a16="http://schemas.microsoft.com/office/drawing/2014/main" id="{7F439BD4-A4D5-801B-ECD7-545EC2B451F8}"/>
                  </a:ext>
                </a:extLst>
              </p:cNvPr>
              <p:cNvSpPr/>
              <p:nvPr/>
            </p:nvSpPr>
            <p:spPr>
              <a:xfrm rot="13547541">
                <a:off x="9015304" y="2838204"/>
                <a:ext cx="1183875" cy="1153621"/>
              </a:xfrm>
              <a:prstGeom prst="pie">
                <a:avLst>
                  <a:gd name="adj1" fmla="val 5168545"/>
                  <a:gd name="adj2" fmla="val 6931359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부분 원형 43">
                <a:extLst>
                  <a:ext uri="{FF2B5EF4-FFF2-40B4-BE49-F238E27FC236}">
                    <a16:creationId xmlns:a16="http://schemas.microsoft.com/office/drawing/2014/main" id="{DCD236A6-31B5-E1C1-3362-738C9CC4A47A}"/>
                  </a:ext>
                </a:extLst>
              </p:cNvPr>
              <p:cNvSpPr/>
              <p:nvPr/>
            </p:nvSpPr>
            <p:spPr>
              <a:xfrm rot="13547541">
                <a:off x="9209551" y="3031242"/>
                <a:ext cx="787673" cy="767544"/>
              </a:xfrm>
              <a:prstGeom prst="pie">
                <a:avLst>
                  <a:gd name="adj1" fmla="val 6938789"/>
                  <a:gd name="adj2" fmla="val 11022716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98A30EAD-41C0-1F7C-F2F0-9901DC47DFAC}"/>
                      </a:ext>
                    </a:extLst>
                  </p:cNvPr>
                  <p:cNvSpPr txBox="1"/>
                  <p:nvPr/>
                </p:nvSpPr>
                <p:spPr>
                  <a:xfrm>
                    <a:off x="9935190" y="3326177"/>
                    <a:ext cx="226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A162235-2074-2221-F092-95BA69C3E4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35190" y="3326177"/>
                    <a:ext cx="226023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8919" r="-1891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1324FA4D-75E1-9C8C-564C-EF0431AA7A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31615" y="2736138"/>
                <a:ext cx="671192" cy="655961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prstDash val="sysDot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A167B597-C856-0DDF-F82C-19622C3471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78246" y="3468552"/>
                <a:ext cx="910202" cy="958279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BE574C3-00F5-8554-44D8-744F78CB9757}"/>
                </a:ext>
              </a:extLst>
            </p:cNvPr>
            <p:cNvSpPr txBox="1"/>
            <p:nvPr/>
          </p:nvSpPr>
          <p:spPr>
            <a:xfrm>
              <a:off x="10758212" y="3495728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70A7599-D2C5-9C27-EF61-03119798867C}"/>
                </a:ext>
              </a:extLst>
            </p:cNvPr>
            <p:cNvSpPr txBox="1"/>
            <p:nvPr/>
          </p:nvSpPr>
          <p:spPr>
            <a:xfrm>
              <a:off x="10487904" y="3855276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8D9AE6C-60BB-AD01-8CD9-1939BD806515}"/>
                </a:ext>
              </a:extLst>
            </p:cNvPr>
            <p:cNvSpPr txBox="1"/>
            <p:nvPr/>
          </p:nvSpPr>
          <p:spPr>
            <a:xfrm>
              <a:off x="9271167" y="4414708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17B49B2-FC81-9BB1-0A72-09AF44352FB9}"/>
                </a:ext>
              </a:extLst>
            </p:cNvPr>
            <p:cNvSpPr txBox="1"/>
            <p:nvPr/>
          </p:nvSpPr>
          <p:spPr>
            <a:xfrm>
              <a:off x="9547205" y="4416770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FDD6F1D-F162-BD07-9DF6-73765109768B}"/>
                  </a:ext>
                </a:extLst>
              </p:cNvPr>
              <p:cNvSpPr txBox="1"/>
              <p:nvPr/>
            </p:nvSpPr>
            <p:spPr>
              <a:xfrm>
                <a:off x="5346673" y="2711206"/>
                <a:ext cx="1284031" cy="451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𝑗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FDD6F1D-F162-BD07-9DF6-737651097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673" y="2711206"/>
                <a:ext cx="1284031" cy="451534"/>
              </a:xfrm>
              <a:prstGeom prst="rect">
                <a:avLst/>
              </a:prstGeom>
              <a:blipFill>
                <a:blip r:embed="rId1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8" name="잉크 67">
                <a:extLst>
                  <a:ext uri="{FF2B5EF4-FFF2-40B4-BE49-F238E27FC236}">
                    <a16:creationId xmlns:a16="http://schemas.microsoft.com/office/drawing/2014/main" id="{896598C7-2182-8950-C1E4-5537DEE365B0}"/>
                  </a:ext>
                </a:extLst>
              </p14:cNvPr>
              <p14:cNvContentPartPr/>
              <p14:nvPr/>
            </p14:nvContentPartPr>
            <p14:xfrm>
              <a:off x="1682064" y="3428928"/>
              <a:ext cx="118080" cy="9720"/>
            </p14:xfrm>
          </p:contentPart>
        </mc:Choice>
        <mc:Fallback xmlns="">
          <p:pic>
            <p:nvPicPr>
              <p:cNvPr id="68" name="잉크 67">
                <a:extLst>
                  <a:ext uri="{FF2B5EF4-FFF2-40B4-BE49-F238E27FC236}">
                    <a16:creationId xmlns:a16="http://schemas.microsoft.com/office/drawing/2014/main" id="{896598C7-2182-8950-C1E4-5537DEE365B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28424" y="3320928"/>
                <a:ext cx="225720" cy="225360"/>
              </a:xfrm>
              <a:prstGeom prst="rect">
                <a:avLst/>
              </a:prstGeom>
            </p:spPr>
          </p:pic>
        </mc:Fallback>
      </mc:AlternateContent>
      <p:sp>
        <p:nvSpPr>
          <p:cNvPr id="69" name="자유형: 도형 68">
            <a:extLst>
              <a:ext uri="{FF2B5EF4-FFF2-40B4-BE49-F238E27FC236}">
                <a16:creationId xmlns:a16="http://schemas.microsoft.com/office/drawing/2014/main" id="{8D08BAAB-ABD4-CFE6-9A08-AA1AD6C09E12}"/>
              </a:ext>
            </a:extLst>
          </p:cNvPr>
          <p:cNvSpPr/>
          <p:nvPr/>
        </p:nvSpPr>
        <p:spPr>
          <a:xfrm>
            <a:off x="7074844" y="2696581"/>
            <a:ext cx="166377" cy="288696"/>
          </a:xfrm>
          <a:custGeom>
            <a:avLst/>
            <a:gdLst>
              <a:gd name="csX0" fmla="*/ 20900 w 166377"/>
              <a:gd name="csY0" fmla="*/ 101483 h 288696"/>
              <a:gd name="csX1" fmla="*/ 158060 w 166377"/>
              <a:gd name="csY1" fmla="*/ 899 h 288696"/>
              <a:gd name="csX2" fmla="*/ 148916 w 166377"/>
              <a:gd name="csY2" fmla="*/ 156347 h 288696"/>
              <a:gd name="csX3" fmla="*/ 130628 w 166377"/>
              <a:gd name="csY3" fmla="*/ 229499 h 288696"/>
              <a:gd name="csX4" fmla="*/ 11756 w 166377"/>
              <a:gd name="csY4" fmla="*/ 284363 h 288696"/>
              <a:gd name="csX5" fmla="*/ 20900 w 166377"/>
              <a:gd name="csY5" fmla="*/ 101483 h 28869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166377" h="288696">
                <a:moveTo>
                  <a:pt x="20900" y="101483"/>
                </a:moveTo>
                <a:cubicBezTo>
                  <a:pt x="45284" y="54239"/>
                  <a:pt x="136724" y="-8245"/>
                  <a:pt x="158060" y="899"/>
                </a:cubicBezTo>
                <a:cubicBezTo>
                  <a:pt x="179396" y="10043"/>
                  <a:pt x="153488" y="118247"/>
                  <a:pt x="148916" y="156347"/>
                </a:cubicBezTo>
                <a:cubicBezTo>
                  <a:pt x="144344" y="194447"/>
                  <a:pt x="153488" y="208163"/>
                  <a:pt x="130628" y="229499"/>
                </a:cubicBezTo>
                <a:cubicBezTo>
                  <a:pt x="107768" y="250835"/>
                  <a:pt x="30044" y="304175"/>
                  <a:pt x="11756" y="284363"/>
                </a:cubicBezTo>
                <a:cubicBezTo>
                  <a:pt x="-6532" y="264551"/>
                  <a:pt x="-3484" y="148727"/>
                  <a:pt x="20900" y="10148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4C0EE130-2F4F-57F2-9790-BB9A3AA3E807}"/>
              </a:ext>
            </a:extLst>
          </p:cNvPr>
          <p:cNvSpPr/>
          <p:nvPr/>
        </p:nvSpPr>
        <p:spPr>
          <a:xfrm>
            <a:off x="1415852" y="3101935"/>
            <a:ext cx="660050" cy="660050"/>
          </a:xfrm>
          <a:prstGeom prst="ellipse">
            <a:avLst/>
          </a:prstGeom>
          <a:noFill/>
          <a:ln w="19050">
            <a:solidFill>
              <a:srgbClr val="D6A3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D3171BD4-436C-D441-2EEB-70FD4F94B069}"/>
              </a:ext>
            </a:extLst>
          </p:cNvPr>
          <p:cNvSpPr/>
          <p:nvPr/>
        </p:nvSpPr>
        <p:spPr>
          <a:xfrm>
            <a:off x="6844285" y="2522974"/>
            <a:ext cx="660050" cy="660050"/>
          </a:xfrm>
          <a:prstGeom prst="ellipse">
            <a:avLst/>
          </a:prstGeom>
          <a:noFill/>
          <a:ln w="19050">
            <a:solidFill>
              <a:srgbClr val="D6A3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연결선: 구부러짐 74">
            <a:extLst>
              <a:ext uri="{FF2B5EF4-FFF2-40B4-BE49-F238E27FC236}">
                <a16:creationId xmlns:a16="http://schemas.microsoft.com/office/drawing/2014/main" id="{67E507A2-A944-BE22-7C2C-781CD30396F7}"/>
              </a:ext>
            </a:extLst>
          </p:cNvPr>
          <p:cNvCxnSpPr>
            <a:cxnSpLocks/>
            <a:endCxn id="78" idx="4"/>
          </p:cNvCxnSpPr>
          <p:nvPr/>
        </p:nvCxnSpPr>
        <p:spPr>
          <a:xfrm flipV="1">
            <a:off x="1800144" y="2878583"/>
            <a:ext cx="5359546" cy="514483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EBA081FA-ACFD-52F7-F6A6-99EBB10B83A1}"/>
              </a:ext>
            </a:extLst>
          </p:cNvPr>
          <p:cNvSpPr/>
          <p:nvPr/>
        </p:nvSpPr>
        <p:spPr>
          <a:xfrm>
            <a:off x="7136830" y="2832864"/>
            <a:ext cx="45719" cy="45719"/>
          </a:xfrm>
          <a:prstGeom prst="ellipse">
            <a:avLst/>
          </a:prstGeom>
          <a:solidFill>
            <a:srgbClr val="E971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871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25A6D8A4-952E-553E-4CF5-6F5C80AEE43E}"/>
              </a:ext>
            </a:extLst>
          </p:cNvPr>
          <p:cNvGrpSpPr/>
          <p:nvPr/>
        </p:nvGrpSpPr>
        <p:grpSpPr>
          <a:xfrm>
            <a:off x="196596" y="704040"/>
            <a:ext cx="11532108" cy="4707176"/>
            <a:chOff x="196596" y="704040"/>
            <a:chExt cx="11532108" cy="4707176"/>
          </a:xfrm>
        </p:grpSpPr>
        <p:pic>
          <p:nvPicPr>
            <p:cNvPr id="11" name="그림 10" descr="실내, 벽, 바닥, 가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1CCEAAD-6184-B0A7-E9FE-D047C516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96" y="1186688"/>
              <a:ext cx="5632704" cy="4224528"/>
            </a:xfrm>
            <a:prstGeom prst="rect">
              <a:avLst/>
            </a:prstGeom>
          </p:spPr>
        </p:pic>
        <p:pic>
          <p:nvPicPr>
            <p:cNvPr id="13" name="그림 12" descr="실내, 벽, 바닥, 책상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E311E62-B617-03D1-B349-8A64FA216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186688"/>
              <a:ext cx="5632704" cy="422452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9A44B4A-50FA-C711-C9DC-BF803023830E}"/>
                </a:ext>
              </a:extLst>
            </p:cNvPr>
            <p:cNvSpPr txBox="1"/>
            <p:nvPr/>
          </p:nvSpPr>
          <p:spPr>
            <a:xfrm>
              <a:off x="2228118" y="70404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012D69-93C9-5A55-AD6F-55F61F6A0DB2}"/>
                </a:ext>
              </a:extLst>
            </p:cNvPr>
            <p:cNvSpPr txBox="1"/>
            <p:nvPr/>
          </p:nvSpPr>
          <p:spPr>
            <a:xfrm>
              <a:off x="7685481" y="704040"/>
              <a:ext cx="2453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 +30 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 반영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5209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0FEC108-8A48-7D65-AD39-1D383DD70E38}"/>
              </a:ext>
            </a:extLst>
          </p:cNvPr>
          <p:cNvGrpSpPr/>
          <p:nvPr/>
        </p:nvGrpSpPr>
        <p:grpSpPr>
          <a:xfrm>
            <a:off x="196596" y="704040"/>
            <a:ext cx="11798810" cy="4707176"/>
            <a:chOff x="196596" y="704040"/>
            <a:chExt cx="11798810" cy="4707176"/>
          </a:xfrm>
        </p:grpSpPr>
        <p:pic>
          <p:nvPicPr>
            <p:cNvPr id="5" name="그림 4" descr="실내, 벽, 바닥, 가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21CE517-9948-0C13-ED5B-A2F0DACEE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2702" y="1186688"/>
              <a:ext cx="5632704" cy="4224528"/>
            </a:xfrm>
            <a:prstGeom prst="rect">
              <a:avLst/>
            </a:prstGeom>
          </p:spPr>
        </p:pic>
        <p:pic>
          <p:nvPicPr>
            <p:cNvPr id="6" name="그림 5" descr="실내, 벽, 바닥, 가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BB1DA49-7233-B1FA-438E-527B8F567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96" y="1186688"/>
              <a:ext cx="5632704" cy="42245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C2A378-A0E2-3851-D738-45E502C47BE5}"/>
                </a:ext>
              </a:extLst>
            </p:cNvPr>
            <p:cNvSpPr txBox="1"/>
            <p:nvPr/>
          </p:nvSpPr>
          <p:spPr>
            <a:xfrm>
              <a:off x="2228118" y="70404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232A87-6439-AE94-B7DB-DE3A52216B8A}"/>
                </a:ext>
              </a:extLst>
            </p:cNvPr>
            <p:cNvSpPr txBox="1"/>
            <p:nvPr/>
          </p:nvSpPr>
          <p:spPr>
            <a:xfrm>
              <a:off x="7910342" y="704040"/>
              <a:ext cx="2537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 +30 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 반영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2100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ECDB3312-D7AE-1BCF-F7E9-63A8EB7675C5}"/>
              </a:ext>
            </a:extLst>
          </p:cNvPr>
          <p:cNvGrpSpPr/>
          <p:nvPr/>
        </p:nvGrpSpPr>
        <p:grpSpPr>
          <a:xfrm>
            <a:off x="239717" y="296101"/>
            <a:ext cx="11712565" cy="3349546"/>
            <a:chOff x="-6066972" y="-986971"/>
            <a:chExt cx="27432000" cy="784497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18D11B-D0B4-DBC5-FD59-1A0C5A7C5DDA}"/>
                </a:ext>
              </a:extLst>
            </p:cNvPr>
            <p:cNvSpPr/>
            <p:nvPr/>
          </p:nvSpPr>
          <p:spPr>
            <a:xfrm>
              <a:off x="-6066972" y="-986971"/>
              <a:ext cx="27432000" cy="78449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 descr="벽, 실내, 거울, 바닥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7714D2-DB3A-6F5D-D348-AC82A3384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21028" y="0"/>
              <a:ext cx="9144000" cy="6858000"/>
            </a:xfrm>
            <a:prstGeom prst="rect">
              <a:avLst/>
            </a:prstGeom>
          </p:spPr>
        </p:pic>
        <p:pic>
          <p:nvPicPr>
            <p:cNvPr id="12" name="그림 11" descr="원, 어안, 어안 렌즈, 가전용품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752D988-45D0-01A2-A524-0492C7A87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66972" y="0"/>
              <a:ext cx="9144000" cy="6858000"/>
            </a:xfrm>
            <a:prstGeom prst="rect">
              <a:avLst/>
            </a:prstGeom>
          </p:spPr>
        </p:pic>
        <p:pic>
          <p:nvPicPr>
            <p:cNvPr id="14" name="그림 13" descr="실내, 벽, 인테리어 디자인, 싱크대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60C049-9BA4-77D2-55E4-9EA7C57EB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028" y="0"/>
              <a:ext cx="9144000" cy="6858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07D3AE-0344-BD64-2E12-DE72B05E1407}"/>
                </a:ext>
              </a:extLst>
            </p:cNvPr>
            <p:cNvSpPr txBox="1"/>
            <p:nvPr/>
          </p:nvSpPr>
          <p:spPr>
            <a:xfrm>
              <a:off x="-3404498" y="-893456"/>
              <a:ext cx="3819055" cy="965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이미지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DA36E7-9ABE-F1C2-0854-8DE98F023775}"/>
                </a:ext>
              </a:extLst>
            </p:cNvPr>
            <p:cNvSpPr txBox="1"/>
            <p:nvPr/>
          </p:nvSpPr>
          <p:spPr>
            <a:xfrm>
              <a:off x="5294432" y="-893456"/>
              <a:ext cx="4709190" cy="96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투영 이미지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A562C3-5007-6269-37DD-50E6C49DD464}"/>
                </a:ext>
              </a:extLst>
            </p:cNvPr>
            <p:cNvSpPr txBox="1"/>
            <p:nvPr/>
          </p:nvSpPr>
          <p:spPr>
            <a:xfrm>
              <a:off x="14438433" y="-893456"/>
              <a:ext cx="4709190" cy="96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투영 이미지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979ACB5-C862-08F0-3165-C7945C5B9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482" y="4067050"/>
            <a:ext cx="9077033" cy="34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02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48C165D-A3EA-3DB8-1AAD-72FC812D758C}"/>
              </a:ext>
            </a:extLst>
          </p:cNvPr>
          <p:cNvGrpSpPr/>
          <p:nvPr/>
        </p:nvGrpSpPr>
        <p:grpSpPr>
          <a:xfrm>
            <a:off x="196596" y="704040"/>
            <a:ext cx="11532108" cy="4707176"/>
            <a:chOff x="196596" y="704040"/>
            <a:chExt cx="11532108" cy="4707176"/>
          </a:xfrm>
        </p:grpSpPr>
        <p:pic>
          <p:nvPicPr>
            <p:cNvPr id="5" name="그림 4" descr="실내, 벽, 가전, 바닥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573A42A-105A-75EC-FF92-B2E297028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186688"/>
              <a:ext cx="5632704" cy="4224528"/>
            </a:xfrm>
            <a:prstGeom prst="rect">
              <a:avLst/>
            </a:prstGeom>
          </p:spPr>
        </p:pic>
        <p:pic>
          <p:nvPicPr>
            <p:cNvPr id="6" name="그림 5" descr="실내, 벽, 바닥, 가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D2373B3-26E4-F1E2-FF98-068F5092C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96" y="1186688"/>
              <a:ext cx="5632704" cy="42245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DAFF36-2C0E-D1BD-C897-11564506F687}"/>
                </a:ext>
              </a:extLst>
            </p:cNvPr>
            <p:cNvSpPr txBox="1"/>
            <p:nvPr/>
          </p:nvSpPr>
          <p:spPr>
            <a:xfrm>
              <a:off x="2228118" y="70404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E0714E-8F37-7B77-3889-8403FB9F8840}"/>
                </a:ext>
              </a:extLst>
            </p:cNvPr>
            <p:cNvSpPr txBox="1"/>
            <p:nvPr/>
          </p:nvSpPr>
          <p:spPr>
            <a:xfrm>
              <a:off x="7713724" y="704040"/>
              <a:ext cx="23972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 +30 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 반영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6250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D37FFA08-12AF-5D04-6F42-1A32FC9FB3A0}"/>
              </a:ext>
            </a:extLst>
          </p:cNvPr>
          <p:cNvSpPr txBox="1"/>
          <p:nvPr/>
        </p:nvSpPr>
        <p:spPr>
          <a:xfrm>
            <a:off x="6854131" y="1354415"/>
            <a:ext cx="1992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+30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deg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회전</a:t>
            </a:r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2F74CC6A-34F4-DB16-E211-44081EE76687}"/>
              </a:ext>
            </a:extLst>
          </p:cNvPr>
          <p:cNvSpPr/>
          <p:nvPr/>
        </p:nvSpPr>
        <p:spPr>
          <a:xfrm>
            <a:off x="5526950" y="2594977"/>
            <a:ext cx="523422" cy="466485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6306D08E-6572-DA52-F89B-13C8E3094E81}"/>
              </a:ext>
            </a:extLst>
          </p:cNvPr>
          <p:cNvGrpSpPr/>
          <p:nvPr/>
        </p:nvGrpSpPr>
        <p:grpSpPr>
          <a:xfrm>
            <a:off x="7071847" y="2341065"/>
            <a:ext cx="561811" cy="767009"/>
            <a:chOff x="2418237" y="2893824"/>
            <a:chExt cx="561811" cy="767009"/>
          </a:xfrm>
          <a:scene3d>
            <a:camera prst="orthographicFront">
              <a:rot lat="0" lon="0" rev="1800000"/>
            </a:camera>
            <a:lightRig rig="threePt" dir="t"/>
          </a:scene3d>
        </p:grpSpPr>
        <p:sp>
          <p:nvSpPr>
            <p:cNvPr id="82" name="이등변 삼각형 81">
              <a:extLst>
                <a:ext uri="{FF2B5EF4-FFF2-40B4-BE49-F238E27FC236}">
                  <a16:creationId xmlns:a16="http://schemas.microsoft.com/office/drawing/2014/main" id="{25AA61E9-927B-3C8F-E26E-43229B9B64E3}"/>
                </a:ext>
              </a:extLst>
            </p:cNvPr>
            <p:cNvSpPr/>
            <p:nvPr/>
          </p:nvSpPr>
          <p:spPr>
            <a:xfrm rot="10800000">
              <a:off x="2563896" y="2893824"/>
              <a:ext cx="276038" cy="276992"/>
            </a:xfrm>
            <a:prstGeom prst="triangl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8391C5CE-E470-DBC9-F9FD-18792E2EE04E}"/>
                </a:ext>
              </a:extLst>
            </p:cNvPr>
            <p:cNvSpPr/>
            <p:nvPr/>
          </p:nvSpPr>
          <p:spPr>
            <a:xfrm>
              <a:off x="2418237" y="3144639"/>
              <a:ext cx="561811" cy="51619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C9F53C0-082D-FF41-9588-3CD78172084E}"/>
              </a:ext>
            </a:extLst>
          </p:cNvPr>
          <p:cNvGrpSpPr/>
          <p:nvPr/>
        </p:nvGrpSpPr>
        <p:grpSpPr>
          <a:xfrm>
            <a:off x="6728954" y="1900561"/>
            <a:ext cx="2242438" cy="2393294"/>
            <a:chOff x="2838560" y="4986437"/>
            <a:chExt cx="2242438" cy="2393294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4FA57D91-3D32-AD6A-68C0-49FCB63AB00F}"/>
                </a:ext>
              </a:extLst>
            </p:cNvPr>
            <p:cNvGrpSpPr/>
            <p:nvPr/>
          </p:nvGrpSpPr>
          <p:grpSpPr>
            <a:xfrm>
              <a:off x="2838560" y="4986437"/>
              <a:ext cx="2242438" cy="2393294"/>
              <a:chOff x="1120140" y="1637200"/>
              <a:chExt cx="2242438" cy="2393294"/>
            </a:xfrm>
          </p:grpSpPr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832D0298-32C0-2364-EC5F-A3094540D9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88105" y="1637200"/>
                <a:ext cx="0" cy="2393294"/>
              </a:xfrm>
              <a:prstGeom prst="straightConnector1">
                <a:avLst/>
              </a:prstGeom>
              <a:ln w="38100">
                <a:solidFill>
                  <a:srgbClr val="0E0E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화살표 연결선 73">
                <a:extLst>
                  <a:ext uri="{FF2B5EF4-FFF2-40B4-BE49-F238E27FC236}">
                    <a16:creationId xmlns:a16="http://schemas.microsoft.com/office/drawing/2014/main" id="{7BD39C4E-8947-6CA5-0B09-EDA0EEBD61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0140" y="2564859"/>
                <a:ext cx="214657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695F5CF-B003-4645-2820-8AFA11AFB211}"/>
                  </a:ext>
                </a:extLst>
              </p:cNvPr>
              <p:cNvSpPr txBox="1"/>
              <p:nvPr/>
            </p:nvSpPr>
            <p:spPr>
              <a:xfrm>
                <a:off x="2911019" y="2287860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endParaRPr lang="ko-KR" altLang="en-US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D701721-9C4C-5852-60CB-C86082DA1D2E}"/>
                  </a:ext>
                </a:extLst>
              </p:cNvPr>
              <p:cNvSpPr txBox="1"/>
              <p:nvPr/>
            </p:nvSpPr>
            <p:spPr>
              <a:xfrm>
                <a:off x="1510631" y="3713146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32110847-ED7E-E909-B5AE-A938D35A52DE}"/>
                  </a:ext>
                </a:extLst>
              </p:cNvPr>
              <p:cNvSpPr/>
              <p:nvPr/>
            </p:nvSpPr>
            <p:spPr>
              <a:xfrm>
                <a:off x="1763809" y="254199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1BDBB25-CABE-133F-F5BD-00FE2598B55C}"/>
                  </a:ext>
                </a:extLst>
              </p:cNvPr>
              <p:cNvSpPr txBox="1"/>
              <p:nvPr/>
            </p:nvSpPr>
            <p:spPr>
              <a:xfrm>
                <a:off x="2716886" y="2617005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Pitch</a:t>
                </a:r>
                <a:endParaRPr lang="ko-KR" altLang="en-US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643CC81-5B2E-A88B-A6F8-1238990100C6}"/>
                  </a:ext>
                </a:extLst>
              </p:cNvPr>
              <p:cNvSpPr txBox="1"/>
              <p:nvPr/>
            </p:nvSpPr>
            <p:spPr>
              <a:xfrm>
                <a:off x="1660501" y="3713146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endParaRPr lang="ko-KR" altLang="en-US" sz="1200" b="1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484D8B9-50B3-B6C7-CE49-0E48E9D56380}"/>
                  </a:ext>
                </a:extLst>
              </p:cNvPr>
              <p:cNvSpPr txBox="1"/>
              <p:nvPr/>
            </p:nvSpPr>
            <p:spPr>
              <a:xfrm>
                <a:off x="1510631" y="2604405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</a:t>
                </a:r>
                <a:endParaRPr lang="ko-KR" altLang="en-US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97E375C-3759-3349-A919-268B24966ABC}"/>
                  </a:ext>
                </a:extLst>
              </p:cNvPr>
              <p:cNvSpPr txBox="1"/>
              <p:nvPr/>
            </p:nvSpPr>
            <p:spPr>
              <a:xfrm>
                <a:off x="1660501" y="2611963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Yaw</a:t>
                </a:r>
                <a:endParaRPr lang="ko-KR" altLang="en-US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B4A2104-20E1-1049-CC31-76E64E407007}"/>
                </a:ext>
              </a:extLst>
            </p:cNvPr>
            <p:cNvSpPr txBox="1"/>
            <p:nvPr/>
          </p:nvSpPr>
          <p:spPr>
            <a:xfrm>
              <a:off x="3939637" y="5654443"/>
              <a:ext cx="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US" altLang="ko-KR" b="0">
                <a:solidFill>
                  <a:srgbClr val="CC00CC"/>
                </a:solidFill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936C97CE-F35C-A892-2C05-1E5A89AD7F5D}"/>
              </a:ext>
            </a:extLst>
          </p:cNvPr>
          <p:cNvGrpSpPr/>
          <p:nvPr/>
        </p:nvGrpSpPr>
        <p:grpSpPr>
          <a:xfrm>
            <a:off x="7297993" y="2724570"/>
            <a:ext cx="203199" cy="203199"/>
            <a:chOff x="2596785" y="3717287"/>
            <a:chExt cx="203199" cy="203199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F7769100-8402-A0A3-938D-0E979F219615}"/>
                </a:ext>
              </a:extLst>
            </p:cNvPr>
            <p:cNvSpPr/>
            <p:nvPr/>
          </p:nvSpPr>
          <p:spPr>
            <a:xfrm>
              <a:off x="2596785" y="3717287"/>
              <a:ext cx="203199" cy="203199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48603C3C-88DF-21E7-230C-D562AAD0D214}"/>
                </a:ext>
              </a:extLst>
            </p:cNvPr>
            <p:cNvCxnSpPr>
              <a:stCxn id="68" idx="3"/>
              <a:endCxn id="68" idx="7"/>
            </p:cNvCxnSpPr>
            <p:nvPr/>
          </p:nvCxnSpPr>
          <p:spPr>
            <a:xfrm flipV="1">
              <a:off x="2626543" y="3747045"/>
              <a:ext cx="143683" cy="143683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FFEE45FE-D4FB-1729-7F59-5A08E392B37A}"/>
                </a:ext>
              </a:extLst>
            </p:cNvPr>
            <p:cNvCxnSpPr>
              <a:cxnSpLocks/>
              <a:stCxn id="68" idx="5"/>
              <a:endCxn id="68" idx="1"/>
            </p:cNvCxnSpPr>
            <p:nvPr/>
          </p:nvCxnSpPr>
          <p:spPr>
            <a:xfrm flipH="1" flipV="1">
              <a:off x="2626543" y="3747045"/>
              <a:ext cx="143683" cy="143683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화살표: 원형 59">
            <a:extLst>
              <a:ext uri="{FF2B5EF4-FFF2-40B4-BE49-F238E27FC236}">
                <a16:creationId xmlns:a16="http://schemas.microsoft.com/office/drawing/2014/main" id="{D202BE34-8483-C51D-872B-96AFD381C674}"/>
              </a:ext>
            </a:extLst>
          </p:cNvPr>
          <p:cNvSpPr/>
          <p:nvPr/>
        </p:nvSpPr>
        <p:spPr>
          <a:xfrm flipH="1">
            <a:off x="7133771" y="2031680"/>
            <a:ext cx="523422" cy="519221"/>
          </a:xfrm>
          <a:prstGeom prst="circularArrow">
            <a:avLst>
              <a:gd name="adj1" fmla="val 12500"/>
              <a:gd name="adj2" fmla="val 827114"/>
              <a:gd name="adj3" fmla="val 20457681"/>
              <a:gd name="adj4" fmla="val 10650401"/>
              <a:gd name="adj5" fmla="val 125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CA6BF582-6F28-A5AD-E0FE-7E452EB6FD8F}"/>
              </a:ext>
            </a:extLst>
          </p:cNvPr>
          <p:cNvGrpSpPr/>
          <p:nvPr/>
        </p:nvGrpSpPr>
        <p:grpSpPr>
          <a:xfrm>
            <a:off x="2312779" y="2591880"/>
            <a:ext cx="2661716" cy="2338045"/>
            <a:chOff x="2327838" y="1332255"/>
            <a:chExt cx="2661716" cy="2338045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9E39D995-3735-8064-6B3F-6CDB9B8B8B99}"/>
                </a:ext>
              </a:extLst>
            </p:cNvPr>
            <p:cNvGrpSpPr/>
            <p:nvPr/>
          </p:nvGrpSpPr>
          <p:grpSpPr>
            <a:xfrm>
              <a:off x="3437304" y="2468889"/>
              <a:ext cx="561811" cy="767009"/>
              <a:chOff x="2418237" y="2893824"/>
              <a:chExt cx="561811" cy="767009"/>
            </a:xfrm>
            <a:scene3d>
              <a:camera prst="orthographicFront">
                <a:rot lat="0" lon="0" rev="16200000"/>
              </a:camera>
              <a:lightRig rig="threePt" dir="t"/>
            </a:scene3d>
          </p:grpSpPr>
          <p:sp>
            <p:nvSpPr>
              <p:cNvPr id="111" name="이등변 삼각형 110">
                <a:extLst>
                  <a:ext uri="{FF2B5EF4-FFF2-40B4-BE49-F238E27FC236}">
                    <a16:creationId xmlns:a16="http://schemas.microsoft.com/office/drawing/2014/main" id="{DD70D947-F48E-A685-118B-E49260F76C21}"/>
                  </a:ext>
                </a:extLst>
              </p:cNvPr>
              <p:cNvSpPr/>
              <p:nvPr/>
            </p:nvSpPr>
            <p:spPr>
              <a:xfrm rot="10800000">
                <a:off x="2563896" y="2893824"/>
                <a:ext cx="276038" cy="276992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0D242842-4665-4015-0F8B-6452A3EA3B5D}"/>
                  </a:ext>
                </a:extLst>
              </p:cNvPr>
              <p:cNvSpPr/>
              <p:nvPr/>
            </p:nvSpPr>
            <p:spPr>
              <a:xfrm>
                <a:off x="2418237" y="3144639"/>
                <a:ext cx="561811" cy="516194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A6FDE7A2-9227-CEAB-F627-AC39077EE1F6}"/>
                </a:ext>
              </a:extLst>
            </p:cNvPr>
            <p:cNvGrpSpPr/>
            <p:nvPr/>
          </p:nvGrpSpPr>
          <p:grpSpPr>
            <a:xfrm>
              <a:off x="3240568" y="2343482"/>
              <a:ext cx="561811" cy="767009"/>
              <a:chOff x="2418237" y="2893824"/>
              <a:chExt cx="561811" cy="767009"/>
            </a:xfrm>
          </p:grpSpPr>
          <p:sp>
            <p:nvSpPr>
              <p:cNvPr id="101" name="이등변 삼각형 100">
                <a:extLst>
                  <a:ext uri="{FF2B5EF4-FFF2-40B4-BE49-F238E27FC236}">
                    <a16:creationId xmlns:a16="http://schemas.microsoft.com/office/drawing/2014/main" id="{0AC6FD6F-D910-9CF2-2B71-FB4A3212F99C}"/>
                  </a:ext>
                </a:extLst>
              </p:cNvPr>
              <p:cNvSpPr/>
              <p:nvPr/>
            </p:nvSpPr>
            <p:spPr>
              <a:xfrm rot="10800000">
                <a:off x="2563896" y="2893824"/>
                <a:ext cx="276038" cy="276992"/>
              </a:xfrm>
              <a:prstGeom prst="triangl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C17D0A07-E9B9-CDBE-0B18-0925001B0C71}"/>
                  </a:ext>
                </a:extLst>
              </p:cNvPr>
              <p:cNvSpPr/>
              <p:nvPr/>
            </p:nvSpPr>
            <p:spPr>
              <a:xfrm>
                <a:off x="2418237" y="3144639"/>
                <a:ext cx="561811" cy="51619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46E7F5B-5207-613C-3F7F-BE4C5B4B102B}"/>
                    </a:ext>
                  </a:extLst>
                </p:cNvPr>
                <p:cNvSpPr txBox="1"/>
                <p:nvPr/>
              </p:nvSpPr>
              <p:spPr>
                <a:xfrm>
                  <a:off x="2327838" y="2396541"/>
                  <a:ext cx="975780" cy="413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5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sSubSupPr>
                          <m:e>
                            <m:r>
                              <a:rPr lang="en-US" altLang="ko-KR" sz="15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15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𝑤</m:t>
                            </m:r>
                            <m:r>
                              <a:rPr lang="en-US" altLang="ko-KR" sz="15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→</m:t>
                            </m:r>
                            <m:r>
                              <a:rPr lang="en-US" altLang="ko-KR" sz="15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𝑐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en-US" altLang="ko-KR" sz="15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passive</m:t>
                            </m:r>
                          </m:sup>
                        </m:sSubSup>
                      </m:oMath>
                    </m:oMathPara>
                  </a14:m>
                  <a:endParaRPr lang="ko-KR" altLang="en-US" sz="1500">
                    <a:solidFill>
                      <a:srgbClr val="FFC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46E7F5B-5207-613C-3F7F-BE4C5B4B10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7838" y="2396541"/>
                  <a:ext cx="975780" cy="41344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8034E670-3679-0CB8-F99B-EF0A4E6173F1}"/>
                </a:ext>
              </a:extLst>
            </p:cNvPr>
            <p:cNvGrpSpPr/>
            <p:nvPr/>
          </p:nvGrpSpPr>
          <p:grpSpPr>
            <a:xfrm>
              <a:off x="2842984" y="1332255"/>
              <a:ext cx="2146570" cy="2338045"/>
              <a:chOff x="2840076" y="4418131"/>
              <a:chExt cx="2146570" cy="2338045"/>
            </a:xfrm>
          </p:grpSpPr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F20C3EBB-BE7A-BD41-8FB3-3246942F312A}"/>
                  </a:ext>
                </a:extLst>
              </p:cNvPr>
              <p:cNvGrpSpPr/>
              <p:nvPr/>
            </p:nvGrpSpPr>
            <p:grpSpPr>
              <a:xfrm>
                <a:off x="2840076" y="4418131"/>
                <a:ext cx="2146570" cy="2338045"/>
                <a:chOff x="1121656" y="1068894"/>
                <a:chExt cx="2146570" cy="233804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4" name="TextBox 93">
                      <a:extLst>
                        <a:ext uri="{FF2B5EF4-FFF2-40B4-BE49-F238E27FC236}">
                          <a16:creationId xmlns:a16="http://schemas.microsoft.com/office/drawing/2014/main" id="{18EAF91B-560D-20B3-DFFD-C926605D598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97326" y="2261052"/>
                      <a:ext cx="276038" cy="29360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1200" b="1" i="1" smtClean="0">
                                    <a:solidFill>
                                      <a:srgbClr val="4747FF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1" i="1" smtClean="0">
                                    <a:solidFill>
                                      <a:srgbClr val="4747FF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𝒁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ko-KR" sz="1200" b="1" i="1" smtClean="0">
                                        <a:solidFill>
                                          <a:srgbClr val="4747FF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302010102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1" i="1" smtClean="0">
                                        <a:solidFill>
                                          <a:srgbClr val="4747FF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3020101020101" pitchFamily="50" charset="-127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altLang="ko-KR" sz="1200" b="1" i="1" smtClean="0">
                                        <a:solidFill>
                                          <a:srgbClr val="4747FF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3020101020101" pitchFamily="50" charset="-127"/>
                                      </a:rPr>
                                      <m:t>𝒏𝒆𝒘</m:t>
                                    </m:r>
                                  </m:sub>
                                </m:sSub>
                              </m:sub>
                            </m:sSub>
                          </m:oMath>
                        </m:oMathPara>
                      </a14:m>
                      <a:endParaRPr lang="ko-KR" altLang="en-US" sz="1200" b="1">
                        <a:solidFill>
                          <a:srgbClr val="4747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mc:Choice>
              <mc:Fallback>
                <p:sp>
                  <p:nvSpPr>
                    <p:cNvPr id="94" name="TextBox 93">
                      <a:extLst>
                        <a:ext uri="{FF2B5EF4-FFF2-40B4-BE49-F238E27FC236}">
                          <a16:creationId xmlns:a16="http://schemas.microsoft.com/office/drawing/2014/main" id="{18EAF91B-560D-20B3-DFFD-C926605D598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97326" y="2261052"/>
                      <a:ext cx="276038" cy="293607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r="-6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5" name="TextBox 94">
                      <a:extLst>
                        <a:ext uri="{FF2B5EF4-FFF2-40B4-BE49-F238E27FC236}">
                          <a16:creationId xmlns:a16="http://schemas.microsoft.com/office/drawing/2014/main" id="{C3CA2CEA-BC19-943A-DF65-F2C2A739AD6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47633" y="1068894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1200" b="1" i="1" smtClean="0">
                                    <a:solidFill>
                                      <a:srgbClr val="0E0EFF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1" i="1" smtClean="0">
                                    <a:solidFill>
                                      <a:srgbClr val="0E0EFF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lang="en-US" altLang="ko-KR" sz="1200" b="1" i="1" smtClean="0">
                                    <a:solidFill>
                                      <a:srgbClr val="0E0EFF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𝒄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sz="1200" b="1">
                        <a:solidFill>
                          <a:srgbClr val="0E0E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mc:Choice>
              <mc:Fallback>
                <p:sp>
                  <p:nvSpPr>
                    <p:cNvPr id="95" name="TextBox 94">
                      <a:extLst>
                        <a:ext uri="{FF2B5EF4-FFF2-40B4-BE49-F238E27FC236}">
                          <a16:creationId xmlns:a16="http://schemas.microsoft.com/office/drawing/2014/main" id="{C3CA2CEA-BC19-943A-DF65-F2C2A739AD6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47633" y="1068894"/>
                      <a:ext cx="276038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9BB6BD12-C37F-BF5C-391B-755DF5CBC336}"/>
                    </a:ext>
                  </a:extLst>
                </p:cNvPr>
                <p:cNvSpPr/>
                <p:nvPr/>
              </p:nvSpPr>
              <p:spPr>
                <a:xfrm>
                  <a:off x="1763809" y="254199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93" name="직선 화살표 연결선 92">
                  <a:extLst>
                    <a:ext uri="{FF2B5EF4-FFF2-40B4-BE49-F238E27FC236}">
                      <a16:creationId xmlns:a16="http://schemas.microsoft.com/office/drawing/2014/main" id="{2CC096B3-E5F0-7EAE-D230-4380D55D3C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1656" y="2591025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4747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직선 화살표 연결선 91">
                  <a:extLst>
                    <a:ext uri="{FF2B5EF4-FFF2-40B4-BE49-F238E27FC236}">
                      <a16:creationId xmlns:a16="http://schemas.microsoft.com/office/drawing/2014/main" id="{9831BF60-74F7-720A-4BC7-83779A62BD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88105" y="1275720"/>
                  <a:ext cx="0" cy="2131219"/>
                </a:xfrm>
                <a:prstGeom prst="straightConnector1">
                  <a:avLst/>
                </a:prstGeom>
                <a:ln w="38100"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F72625E-0096-9806-235D-943260E9BA95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5B3152C1-1E13-F466-8153-6E616BB42A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5523" y="2019799"/>
              <a:ext cx="1366877" cy="157430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9C617635-0BEA-6456-6F09-D8810BF6B6F5}"/>
                    </a:ext>
                  </a:extLst>
                </p:cNvPr>
                <p:cNvSpPr txBox="1"/>
                <p:nvPr/>
              </p:nvSpPr>
              <p:spPr>
                <a:xfrm>
                  <a:off x="2588253" y="176095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1" i="1" smtClean="0">
                                <a:solidFill>
                                  <a:srgbClr val="0E0EFF"/>
                                </a:solidFill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1" i="1" smtClean="0">
                                <a:solidFill>
                                  <a:srgbClr val="0E0EFF"/>
                                </a:solidFill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ko-KR" sz="1200" b="1" i="1" smtClean="0">
                                <a:solidFill>
                                  <a:srgbClr val="0E0EFF"/>
                                </a:solidFill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𝒘</m:t>
                            </m:r>
                          </m:sub>
                        </m:sSub>
                      </m:oMath>
                    </m:oMathPara>
                  </a14:m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9C617635-0BEA-6456-6F09-D8810BF6B6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8253" y="1760950"/>
                  <a:ext cx="276038" cy="276999"/>
                </a:xfrm>
                <a:prstGeom prst="rect">
                  <a:avLst/>
                </a:prstGeom>
                <a:blipFill>
                  <a:blip r:embed="rId5"/>
                  <a:stretch>
                    <a:fillRect r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E73193E4-2034-25E9-A224-7350ECB82969}"/>
                </a:ext>
              </a:extLst>
            </p:cNvPr>
            <p:cNvSpPr/>
            <p:nvPr/>
          </p:nvSpPr>
          <p:spPr>
            <a:xfrm>
              <a:off x="3138299" y="2181206"/>
              <a:ext cx="336550" cy="216048"/>
            </a:xfrm>
            <a:custGeom>
              <a:avLst/>
              <a:gdLst>
                <a:gd name="csX0" fmla="*/ 0 w 336550"/>
                <a:gd name="csY0" fmla="*/ 216048 h 216048"/>
                <a:gd name="csX1" fmla="*/ 76200 w 336550"/>
                <a:gd name="csY1" fmla="*/ 89048 h 216048"/>
                <a:gd name="csX2" fmla="*/ 190500 w 336550"/>
                <a:gd name="csY2" fmla="*/ 148 h 216048"/>
                <a:gd name="csX3" fmla="*/ 292100 w 336550"/>
                <a:gd name="csY3" fmla="*/ 69998 h 216048"/>
                <a:gd name="csX4" fmla="*/ 336550 w 336550"/>
                <a:gd name="csY4" fmla="*/ 146198 h 2160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36550" h="216048">
                  <a:moveTo>
                    <a:pt x="0" y="216048"/>
                  </a:moveTo>
                  <a:cubicBezTo>
                    <a:pt x="22225" y="170539"/>
                    <a:pt x="44450" y="125031"/>
                    <a:pt x="76200" y="89048"/>
                  </a:cubicBezTo>
                  <a:cubicBezTo>
                    <a:pt x="107950" y="53065"/>
                    <a:pt x="154517" y="3323"/>
                    <a:pt x="190500" y="148"/>
                  </a:cubicBezTo>
                  <a:cubicBezTo>
                    <a:pt x="226483" y="-3027"/>
                    <a:pt x="267758" y="45656"/>
                    <a:pt x="292100" y="69998"/>
                  </a:cubicBezTo>
                  <a:cubicBezTo>
                    <a:pt x="316442" y="94340"/>
                    <a:pt x="326496" y="120269"/>
                    <a:pt x="336550" y="146198"/>
                  </a:cubicBezTo>
                </a:path>
              </a:pathLst>
            </a:custGeom>
            <a:noFill/>
            <a:ln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B1F244CB-70D7-FCB9-12F0-A6739009F9A2}"/>
                </a:ext>
              </a:extLst>
            </p:cNvPr>
            <p:cNvSpPr/>
            <p:nvPr/>
          </p:nvSpPr>
          <p:spPr>
            <a:xfrm>
              <a:off x="3543300" y="1800804"/>
              <a:ext cx="935043" cy="1044934"/>
            </a:xfrm>
            <a:custGeom>
              <a:avLst/>
              <a:gdLst>
                <a:gd name="csX0" fmla="*/ 0 w 935043"/>
                <a:gd name="csY0" fmla="*/ 2596 h 1044934"/>
                <a:gd name="csX1" fmla="*/ 234950 w 935043"/>
                <a:gd name="csY1" fmla="*/ 21646 h 1044934"/>
                <a:gd name="csX2" fmla="*/ 577850 w 935043"/>
                <a:gd name="csY2" fmla="*/ 161346 h 1044934"/>
                <a:gd name="csX3" fmla="*/ 730250 w 935043"/>
                <a:gd name="csY3" fmla="*/ 307396 h 1044934"/>
                <a:gd name="csX4" fmla="*/ 844550 w 935043"/>
                <a:gd name="csY4" fmla="*/ 555046 h 1044934"/>
                <a:gd name="csX5" fmla="*/ 927100 w 935043"/>
                <a:gd name="csY5" fmla="*/ 967796 h 1044934"/>
                <a:gd name="csX6" fmla="*/ 927100 w 935043"/>
                <a:gd name="csY6" fmla="*/ 1043996 h 104493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</a:cxnLst>
              <a:rect l="l" t="t" r="r" b="b"/>
              <a:pathLst>
                <a:path w="935043" h="1044934">
                  <a:moveTo>
                    <a:pt x="0" y="2596"/>
                  </a:moveTo>
                  <a:cubicBezTo>
                    <a:pt x="69321" y="-1108"/>
                    <a:pt x="138642" y="-4812"/>
                    <a:pt x="234950" y="21646"/>
                  </a:cubicBezTo>
                  <a:cubicBezTo>
                    <a:pt x="331258" y="48104"/>
                    <a:pt x="495300" y="113721"/>
                    <a:pt x="577850" y="161346"/>
                  </a:cubicBezTo>
                  <a:cubicBezTo>
                    <a:pt x="660400" y="208971"/>
                    <a:pt x="685800" y="241779"/>
                    <a:pt x="730250" y="307396"/>
                  </a:cubicBezTo>
                  <a:cubicBezTo>
                    <a:pt x="774700" y="373013"/>
                    <a:pt x="811742" y="444979"/>
                    <a:pt x="844550" y="555046"/>
                  </a:cubicBezTo>
                  <a:cubicBezTo>
                    <a:pt x="877358" y="665113"/>
                    <a:pt x="913342" y="886304"/>
                    <a:pt x="927100" y="967796"/>
                  </a:cubicBezTo>
                  <a:cubicBezTo>
                    <a:pt x="940858" y="1049288"/>
                    <a:pt x="933979" y="1046642"/>
                    <a:pt x="927100" y="1043996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07988E0B-BDCC-4B53-D1DE-0401DFD586B2}"/>
                    </a:ext>
                  </a:extLst>
                </p:cNvPr>
                <p:cNvSpPr txBox="1"/>
                <p:nvPr/>
              </p:nvSpPr>
              <p:spPr>
                <a:xfrm>
                  <a:off x="3702737" y="1979991"/>
                  <a:ext cx="975780" cy="45070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500" b="0" i="1" smtClean="0">
                                <a:solidFill>
                                  <a:srgbClr val="E97132"/>
                                </a:solidFill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sSubSupPr>
                          <m:e>
                            <m:r>
                              <a:rPr lang="en-US" altLang="ko-KR" sz="1500" b="0" i="1" smtClean="0">
                                <a:solidFill>
                                  <a:srgbClr val="E97132"/>
                                </a:solidFill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1500" b="0" i="1" smtClean="0">
                                <a:solidFill>
                                  <a:srgbClr val="E97132"/>
                                </a:solidFill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𝑤</m:t>
                            </m:r>
                            <m:r>
                              <a:rPr lang="en-US" altLang="ko-KR" sz="1500" b="0" i="1" smtClean="0">
                                <a:solidFill>
                                  <a:srgbClr val="E97132"/>
                                </a:solidFill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lang="en-US" altLang="ko-KR" sz="1500" b="0" i="1" smtClean="0">
                                    <a:solidFill>
                                      <a:srgbClr val="E97132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500" b="0" i="1" smtClean="0">
                                    <a:solidFill>
                                      <a:srgbClr val="E97132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ko-KR" sz="1500" b="0" i="1" smtClean="0">
                                    <a:solidFill>
                                      <a:srgbClr val="E97132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𝑛𝑒𝑤</m:t>
                                </m:r>
                              </m:sub>
                            </m:sSub>
                          </m:sub>
                          <m:sup>
                            <m:r>
                              <m:rPr>
                                <m:nor/>
                              </m:rPr>
                              <a:rPr lang="en-US" altLang="ko-KR" sz="1500" b="0" i="0" smtClean="0">
                                <a:solidFill>
                                  <a:srgbClr val="E97132"/>
                                </a:solidFill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passive</m:t>
                            </m:r>
                          </m:sup>
                        </m:sSubSup>
                      </m:oMath>
                    </m:oMathPara>
                  </a14:m>
                  <a:endParaRPr lang="ko-KR" altLang="en-US" sz="1500">
                    <a:solidFill>
                      <a:srgbClr val="E97132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07988E0B-BDCC-4B53-D1DE-0401DFD586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2737" y="1979991"/>
                  <a:ext cx="975780" cy="45070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9EF12D9C-7DA8-01E8-4F78-E8F069E39CCA}"/>
                </a:ext>
              </a:extLst>
            </p:cNvPr>
            <p:cNvSpPr/>
            <p:nvPr/>
          </p:nvSpPr>
          <p:spPr>
            <a:xfrm>
              <a:off x="3035300" y="2010369"/>
              <a:ext cx="933450" cy="745531"/>
            </a:xfrm>
            <a:custGeom>
              <a:avLst/>
              <a:gdLst>
                <a:gd name="csX0" fmla="*/ 0 w 933450"/>
                <a:gd name="csY0" fmla="*/ 269281 h 745531"/>
                <a:gd name="csX1" fmla="*/ 266700 w 933450"/>
                <a:gd name="csY1" fmla="*/ 2581 h 745531"/>
                <a:gd name="csX2" fmla="*/ 514350 w 933450"/>
                <a:gd name="csY2" fmla="*/ 154981 h 745531"/>
                <a:gd name="csX3" fmla="*/ 800100 w 933450"/>
                <a:gd name="csY3" fmla="*/ 491531 h 745531"/>
                <a:gd name="csX4" fmla="*/ 933450 w 933450"/>
                <a:gd name="csY4" fmla="*/ 745531 h 745531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933450" h="745531">
                  <a:moveTo>
                    <a:pt x="0" y="269281"/>
                  </a:moveTo>
                  <a:cubicBezTo>
                    <a:pt x="90487" y="145456"/>
                    <a:pt x="180975" y="21631"/>
                    <a:pt x="266700" y="2581"/>
                  </a:cubicBezTo>
                  <a:cubicBezTo>
                    <a:pt x="352425" y="-16469"/>
                    <a:pt x="425450" y="73489"/>
                    <a:pt x="514350" y="154981"/>
                  </a:cubicBezTo>
                  <a:cubicBezTo>
                    <a:pt x="603250" y="236473"/>
                    <a:pt x="730250" y="393106"/>
                    <a:pt x="800100" y="491531"/>
                  </a:cubicBezTo>
                  <a:cubicBezTo>
                    <a:pt x="869950" y="589956"/>
                    <a:pt x="920750" y="700023"/>
                    <a:pt x="933450" y="745531"/>
                  </a:cubicBezTo>
                </a:path>
              </a:pathLst>
            </a:custGeom>
            <a:noFill/>
            <a:ln>
              <a:solidFill>
                <a:srgbClr val="E97132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7B2C8CC4-A579-2CC9-0FFC-DB444697175A}"/>
                    </a:ext>
                  </a:extLst>
                </p:cNvPr>
                <p:cNvSpPr txBox="1"/>
                <p:nvPr/>
              </p:nvSpPr>
              <p:spPr>
                <a:xfrm>
                  <a:off x="3843060" y="1453721"/>
                  <a:ext cx="975780" cy="4507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sSubSupPr>
                          <m:e>
                            <m:r>
                              <a:rPr lang="en-US" altLang="ko-KR" sz="1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1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𝑐</m:t>
                            </m:r>
                            <m:r>
                              <a:rPr lang="en-US" altLang="ko-KR" sz="1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lang="en-US" altLang="ko-KR" sz="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ko-KR" sz="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𝑛𝑒𝑤</m:t>
                                </m:r>
                              </m:sub>
                            </m:sSub>
                          </m:sub>
                          <m:sup>
                            <m:r>
                              <m:rPr>
                                <m:nor/>
                              </m:rPr>
                              <a:rPr lang="en-US" altLang="ko-KR" sz="15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passive</m:t>
                            </m:r>
                          </m:sup>
                        </m:sSubSup>
                      </m:oMath>
                    </m:oMathPara>
                  </a14:m>
                  <a:endParaRPr lang="ko-KR" altLang="en-US" sz="150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7B2C8CC4-A579-2CC9-0FFC-DB44469717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3060" y="1453721"/>
                  <a:ext cx="975780" cy="45070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55223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B4A4F6-BF95-E53A-2A33-2315B6257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EC98A5-24D2-F1BF-AAEF-500FA8D73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655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49923305-E45B-1014-FA9F-412272765C9C}"/>
              </a:ext>
            </a:extLst>
          </p:cNvPr>
          <p:cNvGrpSpPr/>
          <p:nvPr/>
        </p:nvGrpSpPr>
        <p:grpSpPr>
          <a:xfrm>
            <a:off x="3627908" y="1942259"/>
            <a:ext cx="1157145" cy="1095086"/>
            <a:chOff x="4824935" y="2839743"/>
            <a:chExt cx="1157145" cy="1095086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88AF008-0198-EE69-4B11-2B11DC8E4237}"/>
                </a:ext>
              </a:extLst>
            </p:cNvPr>
            <p:cNvGrpSpPr/>
            <p:nvPr/>
          </p:nvGrpSpPr>
          <p:grpSpPr>
            <a:xfrm>
              <a:off x="5049220" y="2902101"/>
              <a:ext cx="857668" cy="846787"/>
              <a:chOff x="1691973" y="2673271"/>
              <a:chExt cx="857668" cy="846787"/>
            </a:xfrm>
          </p:grpSpPr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3B6E7F00-9468-4C66-3605-554E0EDF0446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A137DD0B-594D-359B-2129-EFD1447F83E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387235" y="3060390"/>
                <a:ext cx="774237" cy="0"/>
              </a:xfrm>
              <a:prstGeom prst="straightConnector1">
                <a:avLst/>
              </a:prstGeom>
              <a:ln>
                <a:solidFill>
                  <a:srgbClr val="0E0E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8403939A-6052-EF09-B6C6-8B38F617CAE3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5B8F6CFB-D246-16DC-1CAF-FA46CA79151F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9A6A012-8008-5E07-514C-5765FD888EC1}"/>
                    </a:ext>
                  </a:extLst>
                </p:cNvPr>
                <p:cNvCxnSpPr>
                  <a:stCxn id="37" idx="7"/>
                  <a:endCxn id="37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E8AF08A3-F132-4ACB-2965-E80F99A90DDC}"/>
                    </a:ext>
                  </a:extLst>
                </p:cNvPr>
                <p:cNvCxnSpPr>
                  <a:cxnSpLocks/>
                  <a:stCxn id="37" idx="1"/>
                  <a:endCxn id="37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9CAB05B-4658-77E2-1917-8B4BE7936A60}"/>
                </a:ext>
              </a:extLst>
            </p:cNvPr>
            <p:cNvSpPr txBox="1"/>
            <p:nvPr/>
          </p:nvSpPr>
          <p:spPr>
            <a:xfrm>
              <a:off x="5702836" y="339918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3DBA1A0-7543-07D9-832C-BC96AA734711}"/>
                </a:ext>
              </a:extLst>
            </p:cNvPr>
            <p:cNvSpPr txBox="1"/>
            <p:nvPr/>
          </p:nvSpPr>
          <p:spPr>
            <a:xfrm>
              <a:off x="4859454" y="2839743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290FBF-2500-6CBA-7606-6AF601D483C4}"/>
                </a:ext>
              </a:extLst>
            </p:cNvPr>
            <p:cNvSpPr txBox="1"/>
            <p:nvPr/>
          </p:nvSpPr>
          <p:spPr>
            <a:xfrm>
              <a:off x="4824935" y="3657830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BCAF9DB-99CA-400C-E9EF-726729DEAD3A}"/>
              </a:ext>
            </a:extLst>
          </p:cNvPr>
          <p:cNvGrpSpPr/>
          <p:nvPr/>
        </p:nvGrpSpPr>
        <p:grpSpPr>
          <a:xfrm>
            <a:off x="5147568" y="1844038"/>
            <a:ext cx="1157145" cy="1100349"/>
            <a:chOff x="4824935" y="3399185"/>
            <a:chExt cx="1157145" cy="1100349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9471CDD2-64B6-C0A2-843A-B20DDE53D350}"/>
                </a:ext>
              </a:extLst>
            </p:cNvPr>
            <p:cNvGrpSpPr/>
            <p:nvPr/>
          </p:nvGrpSpPr>
          <p:grpSpPr>
            <a:xfrm>
              <a:off x="5049220" y="3582028"/>
              <a:ext cx="857668" cy="850039"/>
              <a:chOff x="1691973" y="3353198"/>
              <a:chExt cx="857668" cy="850039"/>
            </a:xfrm>
          </p:grpSpPr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09E78B8F-30F7-B233-61FF-5E1AB82F3EC1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71F3B50C-07FC-3FF5-86D7-1992E4F2ED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388285" y="3816119"/>
                <a:ext cx="774237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B57C80DF-96B0-7A52-DA2B-857A4BA736E5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A3D85E73-AD20-FE63-D174-98B8BF7330A6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FE0B9904-8362-0421-10E2-D870871539E3}"/>
                    </a:ext>
                  </a:extLst>
                </p:cNvPr>
                <p:cNvCxnSpPr>
                  <a:stCxn id="48" idx="7"/>
                  <a:endCxn id="48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직선 연결선 49">
                  <a:extLst>
                    <a:ext uri="{FF2B5EF4-FFF2-40B4-BE49-F238E27FC236}">
                      <a16:creationId xmlns:a16="http://schemas.microsoft.com/office/drawing/2014/main" id="{8A071168-7569-1B88-3940-8F2E03E8E7B3}"/>
                    </a:ext>
                  </a:extLst>
                </p:cNvPr>
                <p:cNvCxnSpPr>
                  <a:cxnSpLocks/>
                  <a:stCxn id="48" idx="1"/>
                  <a:endCxn id="48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669D611-A755-63AA-AD0A-623E44F8F11A}"/>
                </a:ext>
              </a:extLst>
            </p:cNvPr>
            <p:cNvSpPr txBox="1"/>
            <p:nvPr/>
          </p:nvSpPr>
          <p:spPr>
            <a:xfrm>
              <a:off x="5702836" y="339918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E08E41F-0C9C-A40C-0089-631AF4EEB9E6}"/>
                </a:ext>
              </a:extLst>
            </p:cNvPr>
            <p:cNvSpPr txBox="1"/>
            <p:nvPr/>
          </p:nvSpPr>
          <p:spPr>
            <a:xfrm>
              <a:off x="5126641" y="422253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9C13126-D925-D595-0DF6-A4B756FFBA02}"/>
                </a:ext>
              </a:extLst>
            </p:cNvPr>
            <p:cNvSpPr txBox="1"/>
            <p:nvPr/>
          </p:nvSpPr>
          <p:spPr>
            <a:xfrm>
              <a:off x="4824935" y="3657830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C985C71-F90B-3AE3-3477-B4DC30C4764C}"/>
              </a:ext>
            </a:extLst>
          </p:cNvPr>
          <p:cNvGrpSpPr/>
          <p:nvPr/>
        </p:nvGrpSpPr>
        <p:grpSpPr>
          <a:xfrm>
            <a:off x="1842387" y="1901944"/>
            <a:ext cx="1157145" cy="1100349"/>
            <a:chOff x="2061712" y="1844038"/>
            <a:chExt cx="1157145" cy="1100349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43F8A943-47BD-4296-3A3C-BFDFAABD9B85}"/>
                </a:ext>
              </a:extLst>
            </p:cNvPr>
            <p:cNvGrpSpPr/>
            <p:nvPr/>
          </p:nvGrpSpPr>
          <p:grpSpPr>
            <a:xfrm>
              <a:off x="2061712" y="1844038"/>
              <a:ext cx="1157145" cy="1100349"/>
              <a:chOff x="4824935" y="3399185"/>
              <a:chExt cx="1157145" cy="1100349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947D32E-66DE-63F2-CB77-6EF1F6D71567}"/>
                  </a:ext>
                </a:extLst>
              </p:cNvPr>
              <p:cNvGrpSpPr/>
              <p:nvPr/>
            </p:nvGrpSpPr>
            <p:grpSpPr>
              <a:xfrm>
                <a:off x="5049220" y="3582028"/>
                <a:ext cx="857668" cy="850039"/>
                <a:chOff x="1691973" y="3353198"/>
                <a:chExt cx="857668" cy="850039"/>
              </a:xfrm>
            </p:grpSpPr>
            <p:cxnSp>
              <p:nvCxnSpPr>
                <p:cNvPr id="22" name="직선 화살표 연결선 21">
                  <a:extLst>
                    <a:ext uri="{FF2B5EF4-FFF2-40B4-BE49-F238E27FC236}">
                      <a16:creationId xmlns:a16="http://schemas.microsoft.com/office/drawing/2014/main" id="{F01AEADE-2314-6787-AA4D-03B1958BED9F}"/>
                    </a:ext>
                  </a:extLst>
                </p:cNvPr>
                <p:cNvCxnSpPr/>
                <p:nvPr/>
              </p:nvCxnSpPr>
              <p:spPr>
                <a:xfrm>
                  <a:off x="1775404" y="3435674"/>
                  <a:ext cx="774237" cy="0"/>
                </a:xfrm>
                <a:prstGeom prst="straightConnector1">
                  <a:avLst/>
                </a:prstGeom>
                <a:ln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화살표 연결선 22">
                  <a:extLst>
                    <a:ext uri="{FF2B5EF4-FFF2-40B4-BE49-F238E27FC236}">
                      <a16:creationId xmlns:a16="http://schemas.microsoft.com/office/drawing/2014/main" id="{ECF75062-6CF5-0B28-A7F9-4C039A5DD5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388285" y="3816119"/>
                  <a:ext cx="774237" cy="0"/>
                </a:xfrm>
                <a:prstGeom prst="straightConnector1">
                  <a:avLst/>
                </a:prstGeom>
                <a:ln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D0FEFCE-B77F-45F0-90DE-A5F9A131A715}"/>
                    </a:ext>
                  </a:extLst>
                </p:cNvPr>
                <p:cNvSpPr/>
                <p:nvPr/>
              </p:nvSpPr>
              <p:spPr>
                <a:xfrm>
                  <a:off x="1691973" y="3353198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AEE0350-31EC-3897-1C3A-424FD20034A6}"/>
                  </a:ext>
                </a:extLst>
              </p:cNvPr>
              <p:cNvSpPr txBox="1"/>
              <p:nvPr/>
            </p:nvSpPr>
            <p:spPr>
              <a:xfrm>
                <a:off x="5702836" y="3399185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315BE8A-C42D-25FF-0517-8F72A8E409B0}"/>
                  </a:ext>
                </a:extLst>
              </p:cNvPr>
              <p:cNvSpPr txBox="1"/>
              <p:nvPr/>
            </p:nvSpPr>
            <p:spPr>
              <a:xfrm>
                <a:off x="5126641" y="4222535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</a:t>
                </a:r>
                <a:endParaRPr lang="ko-KR" altLang="en-US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1BA8CE3-447C-0E53-0857-36F1EAC2845B}"/>
                  </a:ext>
                </a:extLst>
              </p:cNvPr>
              <p:cNvSpPr txBox="1"/>
              <p:nvPr/>
            </p:nvSpPr>
            <p:spPr>
              <a:xfrm>
                <a:off x="4824935" y="3657830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endParaRPr lang="ko-KR" altLang="en-US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3DB60FF7-E009-34D9-D34E-42CB362AB8EB}"/>
                </a:ext>
              </a:extLst>
            </p:cNvPr>
            <p:cNvSpPr/>
            <p:nvPr/>
          </p:nvSpPr>
          <p:spPr>
            <a:xfrm>
              <a:off x="2340741" y="2083674"/>
              <a:ext cx="51366" cy="5136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A7E6062A-1BA0-1961-66CF-2AF473CC8262}"/>
              </a:ext>
            </a:extLst>
          </p:cNvPr>
          <p:cNvGrpSpPr/>
          <p:nvPr/>
        </p:nvGrpSpPr>
        <p:grpSpPr>
          <a:xfrm>
            <a:off x="5393505" y="1892981"/>
            <a:ext cx="388440" cy="392040"/>
            <a:chOff x="5393505" y="1892981"/>
            <a:chExt cx="388440" cy="39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D1818A57-53DF-BA7F-34A9-A54CA7167F32}"/>
                    </a:ext>
                  </a:extLst>
                </p14:cNvPr>
                <p14:cNvContentPartPr/>
                <p14:nvPr/>
              </p14:nvContentPartPr>
              <p14:xfrm>
                <a:off x="5393505" y="1892981"/>
                <a:ext cx="354600" cy="360000"/>
              </p14:xfrm>
            </p:contentPart>
          </mc:Choice>
          <mc:Fallback xmlns=""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D1818A57-53DF-BA7F-34A9-A54CA7167F3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84505" y="1884341"/>
                  <a:ext cx="37224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8B77F021-597E-1376-36BB-3408C131B86A}"/>
                    </a:ext>
                  </a:extLst>
                </p14:cNvPr>
                <p14:cNvContentPartPr/>
                <p14:nvPr/>
              </p14:nvContentPartPr>
              <p14:xfrm>
                <a:off x="5628945" y="2216621"/>
                <a:ext cx="153000" cy="68400"/>
              </p14:xfrm>
            </p:contentPart>
          </mc:Choice>
          <mc:Fallback xmlns=""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8B77F021-597E-1376-36BB-3408C131B86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20305" y="2207981"/>
                  <a:ext cx="170640" cy="8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6B28591B-A95F-0895-62EC-3ABAA7B1E069}"/>
              </a:ext>
            </a:extLst>
          </p:cNvPr>
          <p:cNvGrpSpPr/>
          <p:nvPr/>
        </p:nvGrpSpPr>
        <p:grpSpPr>
          <a:xfrm>
            <a:off x="3776745" y="2507141"/>
            <a:ext cx="342000" cy="386280"/>
            <a:chOff x="3776745" y="2507141"/>
            <a:chExt cx="342000" cy="38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F4DF6B19-A868-BE1B-9FD0-30A30492443B}"/>
                    </a:ext>
                  </a:extLst>
                </p14:cNvPr>
                <p14:cNvContentPartPr/>
                <p14:nvPr/>
              </p14:nvContentPartPr>
              <p14:xfrm>
                <a:off x="3812025" y="2521181"/>
                <a:ext cx="306720" cy="372240"/>
              </p14:xfrm>
            </p:contentPart>
          </mc:Choice>
          <mc:Fallback xmlns=""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F4DF6B19-A868-BE1B-9FD0-30A30492443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03385" y="2512541"/>
                  <a:ext cx="3243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08BE2C82-FA23-4C52-608B-9FAC4D4A9E1E}"/>
                    </a:ext>
                  </a:extLst>
                </p14:cNvPr>
                <p14:cNvContentPartPr/>
                <p14:nvPr/>
              </p14:nvContentPartPr>
              <p14:xfrm>
                <a:off x="3776745" y="2507141"/>
                <a:ext cx="73440" cy="106920"/>
              </p14:xfrm>
            </p:contentPart>
          </mc:Choice>
          <mc:Fallback xmlns=""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08BE2C82-FA23-4C52-608B-9FAC4D4A9E1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68105" y="2498501"/>
                  <a:ext cx="9108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1DE5CF3C-5F01-BE90-6A08-A0C3F23834D3}"/>
              </a:ext>
            </a:extLst>
          </p:cNvPr>
          <p:cNvGrpSpPr/>
          <p:nvPr/>
        </p:nvGrpSpPr>
        <p:grpSpPr>
          <a:xfrm>
            <a:off x="3814545" y="2421461"/>
            <a:ext cx="652320" cy="501480"/>
            <a:chOff x="3814545" y="2421461"/>
            <a:chExt cx="652320" cy="50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E4C967D2-967E-6E3D-F66F-91F08FFE43DD}"/>
                    </a:ext>
                  </a:extLst>
                </p14:cNvPr>
                <p14:cNvContentPartPr/>
                <p14:nvPr/>
              </p14:nvContentPartPr>
              <p14:xfrm>
                <a:off x="3814545" y="2421461"/>
                <a:ext cx="522720" cy="450360"/>
              </p14:xfrm>
            </p:contentPart>
          </mc:Choice>
          <mc:Fallback xmlns=""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E4C967D2-967E-6E3D-F66F-91F08FFE43D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05905" y="2412821"/>
                  <a:ext cx="5403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1996FEE7-841E-CFC6-81FA-3685A9A1B7DA}"/>
                    </a:ext>
                  </a:extLst>
                </p14:cNvPr>
                <p14:cNvContentPartPr/>
                <p14:nvPr/>
              </p14:nvContentPartPr>
              <p14:xfrm>
                <a:off x="4233585" y="2831501"/>
                <a:ext cx="233280" cy="91440"/>
              </p14:xfrm>
            </p:contentPart>
          </mc:Choice>
          <mc:Fallback xmlns=""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1996FEE7-841E-CFC6-81FA-3685A9A1B7D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24945" y="2822861"/>
                  <a:ext cx="25092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E54E7E72-B2DB-066C-922D-2176A39DF7CB}"/>
              </a:ext>
            </a:extLst>
          </p:cNvPr>
          <p:cNvGrpSpPr/>
          <p:nvPr/>
        </p:nvGrpSpPr>
        <p:grpSpPr>
          <a:xfrm>
            <a:off x="5612385" y="1840421"/>
            <a:ext cx="283320" cy="429120"/>
            <a:chOff x="5612385" y="1840421"/>
            <a:chExt cx="283320" cy="42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D781A0B5-A515-25B9-77EB-20D3F8D0A4D3}"/>
                    </a:ext>
                  </a:extLst>
                </p14:cNvPr>
                <p14:cNvContentPartPr/>
                <p14:nvPr/>
              </p14:nvContentPartPr>
              <p14:xfrm>
                <a:off x="5614545" y="1861301"/>
                <a:ext cx="281160" cy="408240"/>
              </p14:xfrm>
            </p:contentPart>
          </mc:Choice>
          <mc:Fallback xmlns=""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D781A0B5-A515-25B9-77EB-20D3F8D0A4D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05905" y="1852661"/>
                  <a:ext cx="29880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4F761103-18A0-97DA-9390-595A2F4A4562}"/>
                    </a:ext>
                  </a:extLst>
                </p14:cNvPr>
                <p14:cNvContentPartPr/>
                <p14:nvPr/>
              </p14:nvContentPartPr>
              <p14:xfrm>
                <a:off x="5612385" y="1866701"/>
                <a:ext cx="18000" cy="69480"/>
              </p14:xfrm>
            </p:contentPart>
          </mc:Choice>
          <mc:Fallback xmlns=""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4F761103-18A0-97DA-9390-595A2F4A456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03745" y="1857701"/>
                  <a:ext cx="356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E31BF779-ACF1-9A2E-7FB1-015474644884}"/>
                    </a:ext>
                  </a:extLst>
                </p14:cNvPr>
                <p14:cNvContentPartPr/>
                <p14:nvPr/>
              </p14:nvContentPartPr>
              <p14:xfrm>
                <a:off x="5617065" y="1840421"/>
                <a:ext cx="107280" cy="19440"/>
              </p14:xfrm>
            </p:contentPart>
          </mc:Choice>
          <mc:Fallback xmlns=""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E31BF779-ACF1-9A2E-7FB1-01547464488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608425" y="1831421"/>
                  <a:ext cx="124920" cy="3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7" name="원호 166">
            <a:extLst>
              <a:ext uri="{FF2B5EF4-FFF2-40B4-BE49-F238E27FC236}">
                <a16:creationId xmlns:a16="http://schemas.microsoft.com/office/drawing/2014/main" id="{CFFD3A04-8790-1B2F-984F-C1E7434CEB8C}"/>
              </a:ext>
            </a:extLst>
          </p:cNvPr>
          <p:cNvSpPr/>
          <p:nvPr/>
        </p:nvSpPr>
        <p:spPr>
          <a:xfrm>
            <a:off x="1768100" y="1891487"/>
            <a:ext cx="914400" cy="914400"/>
          </a:xfrm>
          <a:prstGeom prst="arc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원호 167">
            <a:extLst>
              <a:ext uri="{FF2B5EF4-FFF2-40B4-BE49-F238E27FC236}">
                <a16:creationId xmlns:a16="http://schemas.microsoft.com/office/drawing/2014/main" id="{24DF920A-BE20-A372-CCF1-30FDC2BC22C4}"/>
              </a:ext>
            </a:extLst>
          </p:cNvPr>
          <p:cNvSpPr/>
          <p:nvPr/>
        </p:nvSpPr>
        <p:spPr>
          <a:xfrm>
            <a:off x="1495954" y="1933369"/>
            <a:ext cx="914400" cy="914400"/>
          </a:xfrm>
          <a:prstGeom prst="arc">
            <a:avLst/>
          </a:prstGeom>
          <a:ln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140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A4A7BFF-3D19-E8EF-88C7-8ADEE078A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287" y="741468"/>
            <a:ext cx="13313688" cy="34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08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4A6062A-3D86-7DB4-10E2-CFD2328D3452}"/>
              </a:ext>
            </a:extLst>
          </p:cNvPr>
          <p:cNvGrpSpPr/>
          <p:nvPr/>
        </p:nvGrpSpPr>
        <p:grpSpPr>
          <a:xfrm>
            <a:off x="-175144" y="-1016241"/>
            <a:ext cx="2455669" cy="3216335"/>
            <a:chOff x="2838560" y="4163396"/>
            <a:chExt cx="2455669" cy="32163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7264562-FFC9-CCB3-A6EB-3C47D16A699D}"/>
                </a:ext>
              </a:extLst>
            </p:cNvPr>
            <p:cNvGrpSpPr/>
            <p:nvPr/>
          </p:nvGrpSpPr>
          <p:grpSpPr>
            <a:xfrm>
              <a:off x="2838560" y="4782564"/>
              <a:ext cx="2455669" cy="2597167"/>
              <a:chOff x="2838560" y="4782564"/>
              <a:chExt cx="2455669" cy="2597167"/>
            </a:xfrm>
          </p:grpSpPr>
          <p:sp>
            <p:nvSpPr>
              <p:cNvPr id="7" name="부분 원형 6">
                <a:extLst>
                  <a:ext uri="{FF2B5EF4-FFF2-40B4-BE49-F238E27FC236}">
                    <a16:creationId xmlns:a16="http://schemas.microsoft.com/office/drawing/2014/main" id="{97D0766E-618A-1825-16C4-85771CA5C9DB}"/>
                  </a:ext>
                </a:extLst>
              </p:cNvPr>
              <p:cNvSpPr/>
              <p:nvPr/>
            </p:nvSpPr>
            <p:spPr>
              <a:xfrm rot="13547541">
                <a:off x="2907113" y="5325800"/>
                <a:ext cx="1183875" cy="1153621"/>
              </a:xfrm>
              <a:prstGeom prst="pie">
                <a:avLst>
                  <a:gd name="adj1" fmla="val 5382081"/>
                  <a:gd name="adj2" fmla="val 6794395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96E8B6A4-B1EB-B71D-CB88-5F0B1A655D07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55669" cy="2597167"/>
                <a:chOff x="2838560" y="4782564"/>
                <a:chExt cx="2455669" cy="2597167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9BF48675-045D-7732-1187-9B7FACECF99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6" name="직선 화살표 연결선 15">
                    <a:extLst>
                      <a:ext uri="{FF2B5EF4-FFF2-40B4-BE49-F238E27FC236}">
                        <a16:creationId xmlns:a16="http://schemas.microsoft.com/office/drawing/2014/main" id="{4717DA40-8D13-203B-118D-045E1A3C4E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직선 화살표 연결선 16">
                    <a:extLst>
                      <a:ext uri="{FF2B5EF4-FFF2-40B4-BE49-F238E27FC236}">
                        <a16:creationId xmlns:a16="http://schemas.microsoft.com/office/drawing/2014/main" id="{6222EC03-39A0-7EBA-2640-9D2A6D70C0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직선 화살표 연결선 17">
                    <a:extLst>
                      <a:ext uri="{FF2B5EF4-FFF2-40B4-BE49-F238E27FC236}">
                        <a16:creationId xmlns:a16="http://schemas.microsoft.com/office/drawing/2014/main" id="{BEB55E42-2B51-C4E6-B8C7-45B1FE6165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98F5D00-2576-4FD0-0EC8-98B0F006089F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E8368740-46A7-82D0-FCDA-5495DC3216A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C8E0512B-3AB0-4C42-EEA0-92C51198BB7B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9B47A6A7-3AC9-988B-A108-6B73248EB75F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6E045B9-A43E-6C63-79DD-4941E841024A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6FEC7BD9-FBE2-317D-84EA-176CA6224B0B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F9BF2767-CA2B-A10C-24F6-49B1EB9CBB7E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563F7780-B369-FE73-BC35-AFAD84B27117}"/>
                    </a:ext>
                  </a:extLst>
                </p:cNvPr>
                <p:cNvCxnSpPr>
                  <a:cxnSpLocks/>
                  <a:stCxn id="11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AA1E340-9885-05F5-0CA0-37EDC090F404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ED841C6E-7571-EB91-9194-86EA32A683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BE563E39-9A31-554C-F871-3438CE7980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82964" y="5337923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BE563E39-9A31-554C-F871-3438CE79804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82964" y="5337923"/>
                      <a:ext cx="258084" cy="276999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26190" r="-28571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A2B0D61-E0D3-CCA7-B46A-4C28535FB7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39637" y="5654443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A2B0D61-E0D3-CCA7-B46A-4C28535FB70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39637" y="5654443"/>
                      <a:ext cx="205184" cy="276999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F1C569-649E-C5DB-8EB6-2A595D351FF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355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F1C569-649E-C5DB-8EB6-2A595D351FF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3555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4094" r="-7018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CECA4A-5B32-B48E-FA81-35A46FFF2B92}"/>
                </a:ext>
              </a:extLst>
            </p:cNvPr>
            <p:cNvSpPr txBox="1"/>
            <p:nvPr/>
          </p:nvSpPr>
          <p:spPr>
            <a:xfrm>
              <a:off x="3339322" y="4163396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좌표계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17A95D5-6CE1-75BB-5ADE-DAB4DA506D98}"/>
              </a:ext>
            </a:extLst>
          </p:cNvPr>
          <p:cNvGrpSpPr/>
          <p:nvPr/>
        </p:nvGrpSpPr>
        <p:grpSpPr>
          <a:xfrm>
            <a:off x="3357965" y="-1093507"/>
            <a:ext cx="2462080" cy="3267932"/>
            <a:chOff x="6047552" y="3996893"/>
            <a:chExt cx="2462080" cy="3267932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8C1DC7F-283B-317C-6C06-991E456584D2}"/>
                </a:ext>
              </a:extLst>
            </p:cNvPr>
            <p:cNvGrpSpPr/>
            <p:nvPr/>
          </p:nvGrpSpPr>
          <p:grpSpPr>
            <a:xfrm>
              <a:off x="6047552" y="4667658"/>
              <a:ext cx="2462080" cy="2597167"/>
              <a:chOff x="5658736" y="4782564"/>
              <a:chExt cx="2462080" cy="2597167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48EBBE5A-E9AE-6245-2573-4047A5EB44A0}"/>
                  </a:ext>
                </a:extLst>
              </p:cNvPr>
              <p:cNvGrpSpPr/>
              <p:nvPr/>
            </p:nvGrpSpPr>
            <p:grpSpPr>
              <a:xfrm>
                <a:off x="5658736" y="4782564"/>
                <a:ext cx="2462080" cy="2597167"/>
                <a:chOff x="2838560" y="4782564"/>
                <a:chExt cx="2462080" cy="2597167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BB581C4A-1E67-878E-1815-86FDA542B2C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41" name="직선 화살표 연결선 40">
                    <a:extLst>
                      <a:ext uri="{FF2B5EF4-FFF2-40B4-BE49-F238E27FC236}">
                        <a16:creationId xmlns:a16="http://schemas.microsoft.com/office/drawing/2014/main" id="{4FBF8E2B-67EB-078B-D523-3C4B6C91F2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직선 화살표 연결선 41">
                    <a:extLst>
                      <a:ext uri="{FF2B5EF4-FFF2-40B4-BE49-F238E27FC236}">
                        <a16:creationId xmlns:a16="http://schemas.microsoft.com/office/drawing/2014/main" id="{F8172870-46E1-DAA8-A30E-5F045310E7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직선 화살표 연결선 42">
                    <a:extLst>
                      <a:ext uri="{FF2B5EF4-FFF2-40B4-BE49-F238E27FC236}">
                        <a16:creationId xmlns:a16="http://schemas.microsoft.com/office/drawing/2014/main" id="{07B5C93F-2E0B-6574-1D9C-71A025F402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0C9A8B2B-B5D3-F596-46F3-AB3D090C4A82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42C036AD-89AE-058B-E7E1-6B4A37A9A23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43E9DAC1-FD81-5B52-2D4A-984AE2BD3CDE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7" name="타원 46">
                    <a:extLst>
                      <a:ext uri="{FF2B5EF4-FFF2-40B4-BE49-F238E27FC236}">
                        <a16:creationId xmlns:a16="http://schemas.microsoft.com/office/drawing/2014/main" id="{0299B759-D7FA-296B-1F45-9BF26A03060E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E3BB73AA-12FF-C8CC-2C93-0298C51F30E5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64756B1-950C-5008-5C47-C9C56D3DA56B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35E2499A-0E83-3292-2BC0-BED58C1E1A70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77641295-F0F9-3968-20EA-5D72AB32583D}"/>
                    </a:ext>
                  </a:extLst>
                </p:cNvPr>
                <p:cNvCxnSpPr>
                  <a:cxnSpLocks/>
                  <a:stCxn id="36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E7C75F7-2EB8-AD48-9ECA-487B92B5BC04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A22CCBD2-08D9-6CE2-F7F7-53FECE07AC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26190" r="-28571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3468" r="-5780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89EA8769-6ED1-CBAA-93C1-C1EE4D283EA8}"/>
                  </a:ext>
                </a:extLst>
              </p:cNvPr>
              <p:cNvCxnSpPr>
                <a:cxnSpLocks/>
                <a:stCxn id="36" idx="1"/>
              </p:cNvCxnSpPr>
              <p:nvPr/>
            </p:nvCxnSpPr>
            <p:spPr>
              <a:xfrm flipH="1" flipV="1">
                <a:off x="6355458" y="5911596"/>
                <a:ext cx="642586" cy="46833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부분 원형 30">
                <a:extLst>
                  <a:ext uri="{FF2B5EF4-FFF2-40B4-BE49-F238E27FC236}">
                    <a16:creationId xmlns:a16="http://schemas.microsoft.com/office/drawing/2014/main" id="{A6F2483E-0BCD-69B3-99E9-7FEA66BE7B49}"/>
                  </a:ext>
                </a:extLst>
              </p:cNvPr>
              <p:cNvSpPr/>
              <p:nvPr/>
            </p:nvSpPr>
            <p:spPr>
              <a:xfrm rot="13547541">
                <a:off x="5727288" y="5325800"/>
                <a:ext cx="1183875" cy="1153621"/>
              </a:xfrm>
              <a:prstGeom prst="pie">
                <a:avLst>
                  <a:gd name="adj1" fmla="val 5404936"/>
                  <a:gd name="adj2" fmla="val 6931359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부분 원형 31">
                <a:extLst>
                  <a:ext uri="{FF2B5EF4-FFF2-40B4-BE49-F238E27FC236}">
                    <a16:creationId xmlns:a16="http://schemas.microsoft.com/office/drawing/2014/main" id="{4D8924AA-CA40-BA62-FF22-DC5CD57FED2B}"/>
                  </a:ext>
                </a:extLst>
              </p:cNvPr>
              <p:cNvSpPr/>
              <p:nvPr/>
            </p:nvSpPr>
            <p:spPr>
              <a:xfrm rot="13547541">
                <a:off x="5921535" y="5518838"/>
                <a:ext cx="787673" cy="767544"/>
              </a:xfrm>
              <a:prstGeom prst="pie">
                <a:avLst>
                  <a:gd name="adj1" fmla="val 6938789"/>
                  <a:gd name="adj2" fmla="val 10114350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/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8919" r="-1891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718E03A-0D21-97F5-13CA-2C9314A7912C}"/>
                </a:ext>
              </a:extLst>
            </p:cNvPr>
            <p:cNvSpPr txBox="1"/>
            <p:nvPr/>
          </p:nvSpPr>
          <p:spPr>
            <a:xfrm>
              <a:off x="6543790" y="3996893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BF0E33A-E492-8BDF-9FD9-ED21FA51ADE5}"/>
              </a:ext>
            </a:extLst>
          </p:cNvPr>
          <p:cNvGrpSpPr/>
          <p:nvPr/>
        </p:nvGrpSpPr>
        <p:grpSpPr>
          <a:xfrm>
            <a:off x="7484149" y="-812615"/>
            <a:ext cx="6397173" cy="3216335"/>
            <a:chOff x="0" y="-742069"/>
            <a:chExt cx="6397173" cy="321633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1EED6C9F-2591-141C-8F8E-023CFEAD5D33}"/>
                </a:ext>
              </a:extLst>
            </p:cNvPr>
            <p:cNvGrpSpPr/>
            <p:nvPr/>
          </p:nvGrpSpPr>
          <p:grpSpPr>
            <a:xfrm>
              <a:off x="0" y="-742069"/>
              <a:ext cx="2397198" cy="3216335"/>
              <a:chOff x="54507" y="4163396"/>
              <a:chExt cx="2397198" cy="3216335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8AD0BD7-1447-DF80-1E3E-E571E83A668A}"/>
                  </a:ext>
                </a:extLst>
              </p:cNvPr>
              <p:cNvSpPr txBox="1"/>
              <p:nvPr/>
            </p:nvSpPr>
            <p:spPr>
              <a:xfrm>
                <a:off x="75038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직교 좌표계</a:t>
                </a: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5314D502-D0EF-CEFB-C91B-423BBDAB640D}"/>
                  </a:ext>
                </a:extLst>
              </p:cNvPr>
              <p:cNvGrpSpPr/>
              <p:nvPr/>
            </p:nvGrpSpPr>
            <p:grpSpPr>
              <a:xfrm>
                <a:off x="54507" y="4782564"/>
                <a:ext cx="2397198" cy="2597167"/>
                <a:chOff x="54507" y="4782564"/>
                <a:chExt cx="2397198" cy="2597167"/>
              </a:xfrm>
            </p:grpSpPr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8D4760F1-0BFD-AE4D-E7A0-CB0B41EE40A5}"/>
                    </a:ext>
                  </a:extLst>
                </p:cNvPr>
                <p:cNvGrpSpPr/>
                <p:nvPr/>
              </p:nvGrpSpPr>
              <p:grpSpPr>
                <a:xfrm>
                  <a:off x="54507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84" name="직선 화살표 연결선 83">
                    <a:extLst>
                      <a:ext uri="{FF2B5EF4-FFF2-40B4-BE49-F238E27FC236}">
                        <a16:creationId xmlns:a16="http://schemas.microsoft.com/office/drawing/2014/main" id="{41D26EBB-F2BD-2B32-DB51-24499EA786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직선 화살표 연결선 84">
                    <a:extLst>
                      <a:ext uri="{FF2B5EF4-FFF2-40B4-BE49-F238E27FC236}">
                        <a16:creationId xmlns:a16="http://schemas.microsoft.com/office/drawing/2014/main" id="{A84371C9-D208-8D00-A6E6-18EEFE6E11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직선 화살표 연결선 85">
                    <a:extLst>
                      <a:ext uri="{FF2B5EF4-FFF2-40B4-BE49-F238E27FC236}">
                        <a16:creationId xmlns:a16="http://schemas.microsoft.com/office/drawing/2014/main" id="{DE00D536-8CFC-3F4C-74B6-B63EC5172F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3F681B8F-FD56-BA2A-BAC7-9A93BF6DCACD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65B0EE60-E41B-07E8-FD8D-6259711C09B8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F3833CE5-B12D-2063-AAE8-7DC1F6F7561A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0" name="타원 89">
                    <a:extLst>
                      <a:ext uri="{FF2B5EF4-FFF2-40B4-BE49-F238E27FC236}">
                        <a16:creationId xmlns:a16="http://schemas.microsoft.com/office/drawing/2014/main" id="{C842DAC7-4663-1DB6-247C-60ED407CF7BA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0F86B4B6-1C3F-8E0B-2588-3EC503B05BF8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11E7DEDD-0E07-8732-42B1-F6739B5825A3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C3AC3F52-9C40-8F44-9EAA-9409E8673720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28A29BCC-D6C2-A47A-530C-08F029D96B10}"/>
                    </a:ext>
                  </a:extLst>
                </p:cNvPr>
                <p:cNvCxnSpPr>
                  <a:cxnSpLocks/>
                  <a:stCxn id="81" idx="0"/>
                </p:cNvCxnSpPr>
                <p:nvPr/>
              </p:nvCxnSpPr>
              <p:spPr>
                <a:xfrm flipV="1">
                  <a:off x="1423973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52FBD20B-4A8F-5513-2A92-A5FE52F1E5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E3F9E551-6226-59BA-E31B-2A0FC4BEF51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3750" r="-6875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7C67CE4E-D2D3-B7F7-CEC4-93A8CDEB6C95}"/>
                    </a:ext>
                  </a:extLst>
                </p:cNvPr>
                <p:cNvSpPr/>
                <p:nvPr/>
              </p:nvSpPr>
              <p:spPr>
                <a:xfrm>
                  <a:off x="1381324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71794F65-D01D-C0CF-6CB5-0F820501F896}"/>
                    </a:ext>
                  </a:extLst>
                </p:cNvPr>
                <p:cNvCxnSpPr>
                  <a:cxnSpLocks/>
                  <a:stCxn id="81" idx="3"/>
                </p:cNvCxnSpPr>
                <p:nvPr/>
              </p:nvCxnSpPr>
              <p:spPr>
                <a:xfrm flipH="1">
                  <a:off x="714997" y="6440246"/>
                  <a:ext cx="678818" cy="672859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49869DA7-5B26-8546-4F9D-C3203F968F3D}"/>
                    </a:ext>
                  </a:extLst>
                </p:cNvPr>
                <p:cNvCxnSpPr>
                  <a:cxnSpLocks/>
                  <a:stCxn id="81" idx="2"/>
                </p:cNvCxnSpPr>
                <p:nvPr/>
              </p:nvCxnSpPr>
              <p:spPr>
                <a:xfrm flipH="1" flipV="1">
                  <a:off x="714997" y="6410088"/>
                  <a:ext cx="666327" cy="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275155C-18C4-8908-4D8B-C2B9A51DF272}"/>
                </a:ext>
              </a:extLst>
            </p:cNvPr>
            <p:cNvGrpSpPr/>
            <p:nvPr/>
          </p:nvGrpSpPr>
          <p:grpSpPr>
            <a:xfrm>
              <a:off x="3979591" y="-742069"/>
              <a:ext cx="2417582" cy="3216335"/>
              <a:chOff x="2838560" y="4163396"/>
              <a:chExt cx="2417582" cy="3216335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74D361E3-D811-31B4-1302-6F7C66BA2417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17582" cy="2597167"/>
                <a:chOff x="2838560" y="4782564"/>
                <a:chExt cx="2417582" cy="2597167"/>
              </a:xfrm>
            </p:grpSpPr>
            <p:sp>
              <p:nvSpPr>
                <p:cNvPr id="57" name="부분 원형 56">
                  <a:extLst>
                    <a:ext uri="{FF2B5EF4-FFF2-40B4-BE49-F238E27FC236}">
                      <a16:creationId xmlns:a16="http://schemas.microsoft.com/office/drawing/2014/main" id="{BD1CDC9B-6F78-1D29-65D9-34360E6A026D}"/>
                    </a:ext>
                  </a:extLst>
                </p:cNvPr>
                <p:cNvSpPr/>
                <p:nvPr/>
              </p:nvSpPr>
              <p:spPr>
                <a:xfrm rot="13547541">
                  <a:off x="2907113" y="5325800"/>
                  <a:ext cx="1183875" cy="1153621"/>
                </a:xfrm>
                <a:prstGeom prst="pie">
                  <a:avLst>
                    <a:gd name="adj1" fmla="val 5382081"/>
                    <a:gd name="adj2" fmla="val 6794395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E8CDB8E0-6FD5-EB69-A950-06986395661A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417582" cy="2597167"/>
                  <a:chOff x="2838560" y="4782564"/>
                  <a:chExt cx="2417582" cy="2597167"/>
                </a:xfrm>
              </p:grpSpPr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55977815-9217-5A5E-0432-5C68715ECCCF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66" name="직선 화살표 연결선 65">
                      <a:extLst>
                        <a:ext uri="{FF2B5EF4-FFF2-40B4-BE49-F238E27FC236}">
                          <a16:creationId xmlns:a16="http://schemas.microsoft.com/office/drawing/2014/main" id="{EF7786D1-48D2-2C2E-1F03-B96CD7BFD98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" name="직선 화살표 연결선 66">
                      <a:extLst>
                        <a:ext uri="{FF2B5EF4-FFF2-40B4-BE49-F238E27FC236}">
                          <a16:creationId xmlns:a16="http://schemas.microsoft.com/office/drawing/2014/main" id="{9534B5F2-C7DA-5A8B-3788-28B35CA341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" name="직선 화살표 연결선 67">
                      <a:extLst>
                        <a:ext uri="{FF2B5EF4-FFF2-40B4-BE49-F238E27FC236}">
                          <a16:creationId xmlns:a16="http://schemas.microsoft.com/office/drawing/2014/main" id="{038B7652-D17B-313F-0762-3D25A030126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D0D9B5C5-BB05-85B8-7077-DD443903F3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022A4525-3F36-A961-4F8A-3484C697502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C951DE99-9E4F-C480-6E8A-04F1A7FF3F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2" name="타원 71">
                      <a:extLst>
                        <a:ext uri="{FF2B5EF4-FFF2-40B4-BE49-F238E27FC236}">
                          <a16:creationId xmlns:a16="http://schemas.microsoft.com/office/drawing/2014/main" id="{3E621FA0-B6F2-F583-3B09-11FCB49AF1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FB451BC4-A45A-B84C-0EBA-000FF998BC2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DFA90E1E-B0BF-7213-F038-37C51A2D83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79B0CE0F-BC4E-78F4-88D9-9D7AE09BBD3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CDC6492C-8D84-FD5B-B73A-1251C7CB0255}"/>
                      </a:ext>
                    </a:extLst>
                  </p:cNvPr>
                  <p:cNvCxnSpPr>
                    <a:cxnSpLocks/>
                    <a:stCxn id="61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타원 60">
                    <a:extLst>
                      <a:ext uri="{FF2B5EF4-FFF2-40B4-BE49-F238E27FC236}">
                        <a16:creationId xmlns:a16="http://schemas.microsoft.com/office/drawing/2014/main" id="{57861A25-B5A2-CDB1-9651-C9A8171F86B4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62" name="직선 연결선 61">
                    <a:extLst>
                      <a:ext uri="{FF2B5EF4-FFF2-40B4-BE49-F238E27FC236}">
                        <a16:creationId xmlns:a16="http://schemas.microsoft.com/office/drawing/2014/main" id="{4E1D77A8-4A8E-CB6B-27CF-3420611B7A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3" name="TextBox 62">
                        <a:extLst>
                          <a:ext uri="{FF2B5EF4-FFF2-40B4-BE49-F238E27FC236}">
                            <a16:creationId xmlns:a16="http://schemas.microsoft.com/office/drawing/2014/main" id="{8CF511C5-9EF0-B19E-B6AB-C4FA7361E03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7" name="TextBox 246">
                        <a:extLst>
                          <a:ext uri="{FF2B5EF4-FFF2-40B4-BE49-F238E27FC236}">
                            <a16:creationId xmlns:a16="http://schemas.microsoft.com/office/drawing/2014/main" id="{BC9E9851-E2CA-139D-D8C5-F8457E0B211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27500" r="-27500" b="-377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4" name="TextBox 63">
                        <a:extLst>
                          <a:ext uri="{FF2B5EF4-FFF2-40B4-BE49-F238E27FC236}">
                            <a16:creationId xmlns:a16="http://schemas.microsoft.com/office/drawing/2014/main" id="{A2ABE1A1-E149-1DF7-EF53-7EF67AD09E4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8" name="TextBox 247">
                        <a:extLst>
                          <a:ext uri="{FF2B5EF4-FFF2-40B4-BE49-F238E27FC236}">
                            <a16:creationId xmlns:a16="http://schemas.microsoft.com/office/drawing/2014/main" id="{3A3F4349-E37E-D913-7B95-0D184FAF70C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9091" r="-6061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5" name="TextBox 64">
                        <a:extLst>
                          <a:ext uri="{FF2B5EF4-FFF2-40B4-BE49-F238E27FC236}">
                            <a16:creationId xmlns:a16="http://schemas.microsoft.com/office/drawing/2014/main" id="{DD82C76C-574C-A1A0-05F1-2E42720F5DC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249" name="TextBox 248">
                        <a:extLst>
                          <a:ext uri="{FF2B5EF4-FFF2-40B4-BE49-F238E27FC236}">
                            <a16:creationId xmlns:a16="http://schemas.microsoft.com/office/drawing/2014/main" id="{74D6DAD4-4C32-E680-E95A-CE16C3087C8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636" r="-6667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BFFFEB5-1CE2-7E5D-CAAB-666DAB4B3CD0}"/>
                  </a:ext>
                </a:extLst>
              </p:cNvPr>
              <p:cNvSpPr txBox="1"/>
              <p:nvPr/>
            </p:nvSpPr>
            <p:spPr>
              <a:xfrm>
                <a:off x="333932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원통 좌표계</a:t>
                </a:r>
              </a:p>
            </p:txBody>
          </p:sp>
        </p:grpSp>
        <p:sp>
          <p:nvSpPr>
            <p:cNvPr id="54" name="화살표: 왼쪽/오른쪽 53">
              <a:extLst>
                <a:ext uri="{FF2B5EF4-FFF2-40B4-BE49-F238E27FC236}">
                  <a16:creationId xmlns:a16="http://schemas.microsoft.com/office/drawing/2014/main" id="{CF42095E-FFED-92BB-A63A-4161FD86CB53}"/>
                </a:ext>
              </a:extLst>
            </p:cNvPr>
            <p:cNvSpPr/>
            <p:nvPr/>
          </p:nvSpPr>
          <p:spPr>
            <a:xfrm>
              <a:off x="2705401" y="804707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804D9ABB-5EBB-E032-0077-5FFA93DBB874}"/>
              </a:ext>
            </a:extLst>
          </p:cNvPr>
          <p:cNvSpPr txBox="1"/>
          <p:nvPr/>
        </p:nvSpPr>
        <p:spPr>
          <a:xfrm>
            <a:off x="12361783" y="361523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원통 좌표계</a:t>
            </a: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2C6E1372-DF5C-6665-2D08-051131430D3F}"/>
              </a:ext>
            </a:extLst>
          </p:cNvPr>
          <p:cNvGrpSpPr/>
          <p:nvPr/>
        </p:nvGrpSpPr>
        <p:grpSpPr>
          <a:xfrm>
            <a:off x="12469351" y="4490137"/>
            <a:ext cx="808733" cy="382357"/>
            <a:chOff x="4969879" y="4676322"/>
            <a:chExt cx="808733" cy="382357"/>
          </a:xfrm>
          <a:noFill/>
        </p:grpSpPr>
        <p:sp>
          <p:nvSpPr>
            <p:cNvPr id="116" name="이등변 삼각형 115">
              <a:extLst>
                <a:ext uri="{FF2B5EF4-FFF2-40B4-BE49-F238E27FC236}">
                  <a16:creationId xmlns:a16="http://schemas.microsoft.com/office/drawing/2014/main" id="{7FB70257-B852-72E3-55EA-4416D3B3773F}"/>
                </a:ext>
              </a:extLst>
            </p:cNvPr>
            <p:cNvSpPr/>
            <p:nvPr/>
          </p:nvSpPr>
          <p:spPr>
            <a:xfrm rot="1800000">
              <a:off x="5452400" y="4691079"/>
              <a:ext cx="326212" cy="2769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2D39F3A-8B18-AA99-2F35-345BE9690AD0}"/>
                </a:ext>
              </a:extLst>
            </p:cNvPr>
            <p:cNvSpPr/>
            <p:nvPr/>
          </p:nvSpPr>
          <p:spPr>
            <a:xfrm>
              <a:off x="4969879" y="4676322"/>
              <a:ext cx="418814" cy="3823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EB03EF09-F8A1-5871-BF2C-0DACB2D9A5A5}"/>
              </a:ext>
            </a:extLst>
          </p:cNvPr>
          <p:cNvGrpSpPr/>
          <p:nvPr/>
        </p:nvGrpSpPr>
        <p:grpSpPr>
          <a:xfrm>
            <a:off x="13226386" y="4705011"/>
            <a:ext cx="600074" cy="578140"/>
            <a:chOff x="4330994" y="4860635"/>
            <a:chExt cx="600074" cy="578140"/>
          </a:xfrm>
        </p:grpSpPr>
        <p:sp>
          <p:nvSpPr>
            <p:cNvPr id="126" name="정육면체 125">
              <a:extLst>
                <a:ext uri="{FF2B5EF4-FFF2-40B4-BE49-F238E27FC236}">
                  <a16:creationId xmlns:a16="http://schemas.microsoft.com/office/drawing/2014/main" id="{C530C81A-0B51-C09E-2CA2-AC5FBD6058AF}"/>
                </a:ext>
              </a:extLst>
            </p:cNvPr>
            <p:cNvSpPr/>
            <p:nvPr/>
          </p:nvSpPr>
          <p:spPr>
            <a:xfrm>
              <a:off x="4330994" y="4860635"/>
              <a:ext cx="480724" cy="578140"/>
            </a:xfrm>
            <a:prstGeom prst="cube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원통형 129">
              <a:extLst>
                <a:ext uri="{FF2B5EF4-FFF2-40B4-BE49-F238E27FC236}">
                  <a16:creationId xmlns:a16="http://schemas.microsoft.com/office/drawing/2014/main" id="{10D91AC6-065A-3474-D327-EFB538C59EE3}"/>
                </a:ext>
              </a:extLst>
            </p:cNvPr>
            <p:cNvSpPr/>
            <p:nvPr/>
          </p:nvSpPr>
          <p:spPr>
            <a:xfrm rot="5400000">
              <a:off x="4746359" y="5064674"/>
              <a:ext cx="199358" cy="170061"/>
            </a:xfrm>
            <a:prstGeom prst="can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9" name="그림 138">
            <a:extLst>
              <a:ext uri="{FF2B5EF4-FFF2-40B4-BE49-F238E27FC236}">
                <a16:creationId xmlns:a16="http://schemas.microsoft.com/office/drawing/2014/main" id="{265216EB-21D0-CB79-67A7-E0A67434B0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06747" y="5543842"/>
            <a:ext cx="530398" cy="59746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C2C37BAA-1A31-3AB7-77B3-C68519E134C7}"/>
              </a:ext>
            </a:extLst>
          </p:cNvPr>
          <p:cNvGrpSpPr/>
          <p:nvPr/>
        </p:nvGrpSpPr>
        <p:grpSpPr>
          <a:xfrm>
            <a:off x="-1121219" y="3037300"/>
            <a:ext cx="2242438" cy="2597167"/>
            <a:chOff x="1540166" y="3532497"/>
            <a:chExt cx="2242438" cy="2597167"/>
          </a:xfrm>
        </p:grpSpPr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12DB7D73-F6FE-B35C-336E-9D3AB4FA3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921820" y="4368930"/>
              <a:ext cx="597460" cy="579170"/>
            </a:xfrm>
            <a:prstGeom prst="rect">
              <a:avLst/>
            </a:prstGeom>
            <a:scene3d>
              <a:camera prst="orthographicFront">
                <a:rot lat="2100000" lon="18000000" rev="0"/>
              </a:camera>
              <a:lightRig rig="threePt" dir="t"/>
            </a:scene3d>
          </p:spPr>
        </p:pic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5D71B77A-99C9-D826-E989-418169E44F54}"/>
                </a:ext>
              </a:extLst>
            </p:cNvPr>
            <p:cNvGrpSpPr/>
            <p:nvPr/>
          </p:nvGrpSpPr>
          <p:grpSpPr>
            <a:xfrm>
              <a:off x="1540166" y="3532497"/>
              <a:ext cx="2242438" cy="2597167"/>
              <a:chOff x="2838560" y="4782564"/>
              <a:chExt cx="2242438" cy="2597167"/>
            </a:xfrm>
          </p:grpSpPr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DF0B7869-304A-C07C-5831-983469739CFA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06" name="직선 화살표 연결선 105">
                  <a:extLst>
                    <a:ext uri="{FF2B5EF4-FFF2-40B4-BE49-F238E27FC236}">
                      <a16:creationId xmlns:a16="http://schemas.microsoft.com/office/drawing/2014/main" id="{0CE6D157-9D47-9D64-A5C6-6FABB497C9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127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직선 화살표 연결선 106">
                  <a:extLst>
                    <a:ext uri="{FF2B5EF4-FFF2-40B4-BE49-F238E27FC236}">
                      <a16:creationId xmlns:a16="http://schemas.microsoft.com/office/drawing/2014/main" id="{1E14D15E-B8E0-4F5F-A635-9CF23D736D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화살표 연결선 107">
                  <a:extLst>
                    <a:ext uri="{FF2B5EF4-FFF2-40B4-BE49-F238E27FC236}">
                      <a16:creationId xmlns:a16="http://schemas.microsoft.com/office/drawing/2014/main" id="{9F999165-5482-4D7B-719E-D929F61CE4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D5BF6C5-07E4-A591-426E-11B977F343DA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3EF7ED7E-344D-B050-6288-D2D908C6C168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B4C86874-8239-10DF-3DC8-C88D608240A9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B3A73FC-DA4C-F7A7-3C2F-C09A3C85D1B7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B76E1580-C14A-194C-5A7B-617F5FF5E2C7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49E379CB-C87C-9166-865F-7D1B7FB94330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FA83F303-44EC-405E-EE3C-1E076DD929AE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4CDF8B2-656A-469F-417D-AD17E836CA1F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CA3A1D90-AA33-49B0-0D11-45E6A16AD59B}"/>
              </a:ext>
            </a:extLst>
          </p:cNvPr>
          <p:cNvGrpSpPr/>
          <p:nvPr/>
        </p:nvGrpSpPr>
        <p:grpSpPr>
          <a:xfrm>
            <a:off x="13166711" y="3919193"/>
            <a:ext cx="600074" cy="578140"/>
            <a:chOff x="4330994" y="4860635"/>
            <a:chExt cx="600074" cy="57814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65" name="정육면체 164">
              <a:extLst>
                <a:ext uri="{FF2B5EF4-FFF2-40B4-BE49-F238E27FC236}">
                  <a16:creationId xmlns:a16="http://schemas.microsoft.com/office/drawing/2014/main" id="{D4E681A3-67F0-3D3A-F53A-B3B5397461AD}"/>
                </a:ext>
              </a:extLst>
            </p:cNvPr>
            <p:cNvSpPr/>
            <p:nvPr/>
          </p:nvSpPr>
          <p:spPr>
            <a:xfrm>
              <a:off x="4330994" y="4860635"/>
              <a:ext cx="480724" cy="578140"/>
            </a:xfrm>
            <a:prstGeom prst="cube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원통형 165">
              <a:extLst>
                <a:ext uri="{FF2B5EF4-FFF2-40B4-BE49-F238E27FC236}">
                  <a16:creationId xmlns:a16="http://schemas.microsoft.com/office/drawing/2014/main" id="{2EC1ED4B-B4E2-E206-70C8-4391BDD7BF14}"/>
                </a:ext>
              </a:extLst>
            </p:cNvPr>
            <p:cNvSpPr/>
            <p:nvPr/>
          </p:nvSpPr>
          <p:spPr>
            <a:xfrm rot="5400000">
              <a:off x="4746359" y="5064674"/>
              <a:ext cx="199358" cy="170061"/>
            </a:xfrm>
            <a:prstGeom prst="can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05B0BE42-25D8-E5A1-3357-1B448FBE8EC1}"/>
              </a:ext>
            </a:extLst>
          </p:cNvPr>
          <p:cNvGrpSpPr/>
          <p:nvPr/>
        </p:nvGrpSpPr>
        <p:grpSpPr>
          <a:xfrm>
            <a:off x="2114245" y="3211616"/>
            <a:ext cx="2527855" cy="2597167"/>
            <a:chOff x="3506308" y="3286628"/>
            <a:chExt cx="2527855" cy="2597167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E2612C5C-6747-69CD-B5C4-E4487AB5E631}"/>
                </a:ext>
              </a:extLst>
            </p:cNvPr>
            <p:cNvGrpSpPr/>
            <p:nvPr/>
          </p:nvGrpSpPr>
          <p:grpSpPr>
            <a:xfrm>
              <a:off x="3709722" y="3286628"/>
              <a:ext cx="2242438" cy="2597167"/>
              <a:chOff x="1540166" y="3532497"/>
              <a:chExt cx="2242438" cy="2597167"/>
            </a:xfrm>
          </p:grpSpPr>
          <p:pic>
            <p:nvPicPr>
              <p:cNvPr id="150" name="그림 149">
                <a:extLst>
                  <a:ext uri="{FF2B5EF4-FFF2-40B4-BE49-F238E27FC236}">
                    <a16:creationId xmlns:a16="http://schemas.microsoft.com/office/drawing/2014/main" id="{660C6B99-6A6C-645F-2CBE-7E8FEC2E4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960765" y="4393417"/>
                <a:ext cx="597460" cy="579170"/>
              </a:xfrm>
              <a:prstGeom prst="rect">
                <a:avLst/>
              </a:prstGeom>
              <a:scene3d>
                <a:camera prst="isometricLeftDown"/>
                <a:lightRig rig="threePt" dir="t"/>
              </a:scene3d>
            </p:spPr>
          </p:pic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2BBEFCA5-1E1B-87AD-5DEA-98140EBE3ABF}"/>
                  </a:ext>
                </a:extLst>
              </p:cNvPr>
              <p:cNvGrpSpPr/>
              <p:nvPr/>
            </p:nvGrpSpPr>
            <p:grpSpPr>
              <a:xfrm>
                <a:off x="1540166" y="3532497"/>
                <a:ext cx="2242438" cy="2597167"/>
                <a:chOff x="2838560" y="4782564"/>
                <a:chExt cx="2242438" cy="2597167"/>
              </a:xfrm>
            </p:grpSpPr>
            <p:grpSp>
              <p:nvGrpSpPr>
                <p:cNvPr id="152" name="그룹 151">
                  <a:extLst>
                    <a:ext uri="{FF2B5EF4-FFF2-40B4-BE49-F238E27FC236}">
                      <a16:creationId xmlns:a16="http://schemas.microsoft.com/office/drawing/2014/main" id="{BCE76AD3-F43A-57AC-3C23-76879705B00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54" name="직선 화살표 연결선 153">
                    <a:extLst>
                      <a:ext uri="{FF2B5EF4-FFF2-40B4-BE49-F238E27FC236}">
                        <a16:creationId xmlns:a16="http://schemas.microsoft.com/office/drawing/2014/main" id="{5226634C-9C7C-4F86-87B2-1C9DDD210A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28575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직선 화살표 연결선 154">
                    <a:extLst>
                      <a:ext uri="{FF2B5EF4-FFF2-40B4-BE49-F238E27FC236}">
                        <a16:creationId xmlns:a16="http://schemas.microsoft.com/office/drawing/2014/main" id="{65791048-36E1-55A6-A294-1C69B235C0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28575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직선 화살표 연결선 155">
                    <a:extLst>
                      <a:ext uri="{FF2B5EF4-FFF2-40B4-BE49-F238E27FC236}">
                        <a16:creationId xmlns:a16="http://schemas.microsoft.com/office/drawing/2014/main" id="{07CA78AC-E52D-A22F-C3EC-2AD837604F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28575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462DA75A-A12B-AEA3-74B0-8E979C9BA1B1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19C89FA6-D9C1-900B-A007-60B951F2191D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69225AF1-3D64-D2B8-1EC6-0E4368A40F9C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0" name="타원 159">
                    <a:extLst>
                      <a:ext uri="{FF2B5EF4-FFF2-40B4-BE49-F238E27FC236}">
                        <a16:creationId xmlns:a16="http://schemas.microsoft.com/office/drawing/2014/main" id="{FE5A36C7-4E30-3075-4D4D-9230A2103A3A}"/>
                      </a:ext>
                    </a:extLst>
                  </p:cNvPr>
                  <p:cNvSpPr/>
                  <p:nvPr/>
                </p:nvSpPr>
                <p:spPr>
                  <a:xfrm>
                    <a:off x="1763809" y="2536486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237FBD39-158F-3C98-D65F-115C451A12AD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7E5962EF-3249-02D3-0C95-75122762C5BA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3" name="TextBox 162">
                    <a:extLst>
                      <a:ext uri="{FF2B5EF4-FFF2-40B4-BE49-F238E27FC236}">
                        <a16:creationId xmlns:a16="http://schemas.microsoft.com/office/drawing/2014/main" id="{B60BF9E1-C1DC-EB80-ABD6-4990D3A65333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cxnSp>
                <p:nvCxnSpPr>
                  <p:cNvPr id="213" name="직선 화살표 연결선 212">
                    <a:extLst>
                      <a:ext uri="{FF2B5EF4-FFF2-40B4-BE49-F238E27FC236}">
                        <a16:creationId xmlns:a16="http://schemas.microsoft.com/office/drawing/2014/main" id="{E8B4D268-3A1D-A934-E0C3-3A05C5FC0B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39469" y="1625892"/>
                    <a:ext cx="0" cy="2393294"/>
                  </a:xfrm>
                  <a:prstGeom prst="straightConnector1">
                    <a:avLst/>
                  </a:prstGeom>
                  <a:ln w="12700">
                    <a:solidFill>
                      <a:srgbClr val="00B050"/>
                    </a:solidFill>
                    <a:prstDash val="sysDash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96133AF3-B181-AA8D-95A7-2839F3AD56EF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</p:grpSp>
        <p:cxnSp>
          <p:nvCxnSpPr>
            <p:cNvPr id="204" name="직선 화살표 연결선 203">
              <a:extLst>
                <a:ext uri="{FF2B5EF4-FFF2-40B4-BE49-F238E27FC236}">
                  <a16:creationId xmlns:a16="http://schemas.microsoft.com/office/drawing/2014/main" id="{98022D32-11E1-8CE6-496C-942AB05C6541}"/>
                </a:ext>
              </a:extLst>
            </p:cNvPr>
            <p:cNvCxnSpPr>
              <a:cxnSpLocks/>
            </p:cNvCxnSpPr>
            <p:nvPr/>
          </p:nvCxnSpPr>
          <p:spPr>
            <a:xfrm>
              <a:off x="3542916" y="3919193"/>
              <a:ext cx="1980384" cy="1185820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1677F78A-CD47-997B-9400-FCE90C006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3481" y="3631053"/>
              <a:ext cx="1261366" cy="1317185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10F1BD97-EA59-64F8-08C1-15486C522F14}"/>
                </a:ext>
              </a:extLst>
            </p:cNvPr>
            <p:cNvSpPr txBox="1"/>
            <p:nvPr/>
          </p:nvSpPr>
          <p:spPr>
            <a:xfrm>
              <a:off x="5388471" y="5123395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1492A87E-9707-F41C-8641-0C0515CE4ADA}"/>
                </a:ext>
              </a:extLst>
            </p:cNvPr>
            <p:cNvSpPr txBox="1"/>
            <p:nvPr/>
          </p:nvSpPr>
          <p:spPr>
            <a:xfrm>
              <a:off x="3506308" y="4938774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2B3CB559-ABF6-4BF2-37B8-775EAA6D5DAF}"/>
                </a:ext>
              </a:extLst>
            </p:cNvPr>
            <p:cNvSpPr txBox="1"/>
            <p:nvPr/>
          </p:nvSpPr>
          <p:spPr>
            <a:xfrm>
              <a:off x="4404910" y="5176593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6F5E5AE5-59D4-8732-A786-86D7701E9FEF}"/>
              </a:ext>
            </a:extLst>
          </p:cNvPr>
          <p:cNvGrpSpPr/>
          <p:nvPr/>
        </p:nvGrpSpPr>
        <p:grpSpPr>
          <a:xfrm>
            <a:off x="5078050" y="3268498"/>
            <a:ext cx="2776651" cy="2597167"/>
            <a:chOff x="5808391" y="3305601"/>
            <a:chExt cx="2776651" cy="2597167"/>
          </a:xfrm>
        </p:grpSpPr>
        <p:pic>
          <p:nvPicPr>
            <p:cNvPr id="170" name="그림 169">
              <a:extLst>
                <a:ext uri="{FF2B5EF4-FFF2-40B4-BE49-F238E27FC236}">
                  <a16:creationId xmlns:a16="http://schemas.microsoft.com/office/drawing/2014/main" id="{01803756-3AD9-584B-7AE8-7CE602296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659578" y="4162373"/>
              <a:ext cx="603556" cy="579170"/>
            </a:xfrm>
            <a:prstGeom prst="rect">
              <a:avLst/>
            </a:prstGeom>
            <a:scene3d>
              <a:camera prst="isometricOffAxis2Right">
                <a:rot lat="1080000" lon="7800000" rev="0"/>
              </a:camera>
              <a:lightRig rig="threePt" dir="t"/>
            </a:scene3d>
          </p:spPr>
        </p:pic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11269C63-23AD-C107-6AC0-693FD5DC2F4A}"/>
                </a:ext>
              </a:extLst>
            </p:cNvPr>
            <p:cNvGrpSpPr/>
            <p:nvPr/>
          </p:nvGrpSpPr>
          <p:grpSpPr>
            <a:xfrm>
              <a:off x="6342604" y="3305601"/>
              <a:ext cx="2242438" cy="2597167"/>
              <a:chOff x="2838560" y="4782564"/>
              <a:chExt cx="2242438" cy="2597167"/>
            </a:xfrm>
          </p:grpSpPr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EE5F89C2-1171-65C8-1F34-7AA61B6D6416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76" name="직선 화살표 연결선 175">
                  <a:extLst>
                    <a:ext uri="{FF2B5EF4-FFF2-40B4-BE49-F238E27FC236}">
                      <a16:creationId xmlns:a16="http://schemas.microsoft.com/office/drawing/2014/main" id="{3EA1A64E-D3CF-425F-CCA1-4CA40F67D7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직선 화살표 연결선 176">
                  <a:extLst>
                    <a:ext uri="{FF2B5EF4-FFF2-40B4-BE49-F238E27FC236}">
                      <a16:creationId xmlns:a16="http://schemas.microsoft.com/office/drawing/2014/main" id="{34AE6C82-1CEF-6CC8-DAE9-8C9386DD5B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직선 화살표 연결선 177">
                  <a:extLst>
                    <a:ext uri="{FF2B5EF4-FFF2-40B4-BE49-F238E27FC236}">
                      <a16:creationId xmlns:a16="http://schemas.microsoft.com/office/drawing/2014/main" id="{334EF32F-6CB7-8A67-72BD-CBA713FB95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F55595E9-937E-484C-F957-ACAA2FCE1CD6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17681FD5-427E-F90A-C07E-DB119BEAB7AF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8350274A-9149-6830-A246-4CDB241D2F80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2" name="타원 181">
                  <a:extLst>
                    <a:ext uri="{FF2B5EF4-FFF2-40B4-BE49-F238E27FC236}">
                      <a16:creationId xmlns:a16="http://schemas.microsoft.com/office/drawing/2014/main" id="{7322F0AD-0775-DF5C-E7BC-1FFA870EDEC8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89F622EF-D409-476A-BDA4-AAA0629A8A48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9C2D500C-B665-7A53-8A8D-A0E523331D79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AA6488FB-A2D3-0505-8E3E-089B7AD8BDCB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C0B4FAD4-0F8D-73D0-B978-BDA5A5674ACD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DABF9F53-4212-639E-2CE2-FD0B59C5AF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0633" y="3919193"/>
              <a:ext cx="1846230" cy="762122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화살표 연결선 217">
              <a:extLst>
                <a:ext uri="{FF2B5EF4-FFF2-40B4-BE49-F238E27FC236}">
                  <a16:creationId xmlns:a16="http://schemas.microsoft.com/office/drawing/2014/main" id="{B7A2F4C0-0AAC-5699-E4EB-475040342B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50386" y="3647973"/>
              <a:ext cx="1039795" cy="1724455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화살표 연결선 221">
              <a:extLst>
                <a:ext uri="{FF2B5EF4-FFF2-40B4-BE49-F238E27FC236}">
                  <a16:creationId xmlns:a16="http://schemas.microsoft.com/office/drawing/2014/main" id="{8FD3C22E-7DA9-7693-1F7E-96892C79C25D}"/>
                </a:ext>
              </a:extLst>
            </p:cNvPr>
            <p:cNvCxnSpPr>
              <a:cxnSpLocks/>
            </p:cNvCxnSpPr>
            <p:nvPr/>
          </p:nvCxnSpPr>
          <p:spPr>
            <a:xfrm>
              <a:off x="7054413" y="3508364"/>
              <a:ext cx="0" cy="2393294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80D2AF6-C8A6-BC36-E135-AB6AC01E3311}"/>
                </a:ext>
              </a:extLst>
            </p:cNvPr>
            <p:cNvSpPr txBox="1"/>
            <p:nvPr/>
          </p:nvSpPr>
          <p:spPr>
            <a:xfrm>
              <a:off x="6193089" y="3429085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6DB2E08-0472-8A26-3739-A3300B91EA6F}"/>
                </a:ext>
              </a:extLst>
            </p:cNvPr>
            <p:cNvSpPr txBox="1"/>
            <p:nvPr/>
          </p:nvSpPr>
          <p:spPr>
            <a:xfrm>
              <a:off x="7007342" y="5315092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12C3A65B-246A-8DAB-2EBD-E736BB48B5E6}"/>
                </a:ext>
              </a:extLst>
            </p:cNvPr>
            <p:cNvSpPr txBox="1"/>
            <p:nvPr/>
          </p:nvSpPr>
          <p:spPr>
            <a:xfrm>
              <a:off x="5808391" y="4590166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8FFF173F-E010-055E-D583-C730974C539C}"/>
              </a:ext>
            </a:extLst>
          </p:cNvPr>
          <p:cNvGrpSpPr/>
          <p:nvPr/>
        </p:nvGrpSpPr>
        <p:grpSpPr>
          <a:xfrm>
            <a:off x="8290650" y="3308847"/>
            <a:ext cx="2856793" cy="2597167"/>
            <a:chOff x="8290650" y="3308847"/>
            <a:chExt cx="2856793" cy="2597167"/>
          </a:xfrm>
        </p:grpSpPr>
        <p:pic>
          <p:nvPicPr>
            <p:cNvPr id="203" name="그림 202">
              <a:extLst>
                <a:ext uri="{FF2B5EF4-FFF2-40B4-BE49-F238E27FC236}">
                  <a16:creationId xmlns:a16="http://schemas.microsoft.com/office/drawing/2014/main" id="{4530C07E-FE33-D33C-2F12-00F28067E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53007" y="4133469"/>
              <a:ext cx="603556" cy="579170"/>
            </a:xfrm>
            <a:prstGeom prst="rect">
              <a:avLst/>
            </a:prstGeom>
            <a:scene3d>
              <a:camera prst="isometricLeftDown">
                <a:rot lat="21025386" lon="12804036" rev="19258481"/>
              </a:camera>
              <a:lightRig rig="threePt" dir="t"/>
            </a:scene3d>
          </p:spPr>
        </p:pic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0E5A203C-D83D-04A6-D975-89F27D11D250}"/>
                </a:ext>
              </a:extLst>
            </p:cNvPr>
            <p:cNvGrpSpPr/>
            <p:nvPr/>
          </p:nvGrpSpPr>
          <p:grpSpPr>
            <a:xfrm>
              <a:off x="8905005" y="3308847"/>
              <a:ext cx="2242438" cy="2597167"/>
              <a:chOff x="2838560" y="4782564"/>
              <a:chExt cx="2242438" cy="2597167"/>
            </a:xfrm>
          </p:grpSpPr>
          <p:grpSp>
            <p:nvGrpSpPr>
              <p:cNvPr id="188" name="그룹 187">
                <a:extLst>
                  <a:ext uri="{FF2B5EF4-FFF2-40B4-BE49-F238E27FC236}">
                    <a16:creationId xmlns:a16="http://schemas.microsoft.com/office/drawing/2014/main" id="{FE9F4440-5A9D-3D5C-231C-89DE12403C6E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90" name="직선 화살표 연결선 189">
                  <a:extLst>
                    <a:ext uri="{FF2B5EF4-FFF2-40B4-BE49-F238E27FC236}">
                      <a16:creationId xmlns:a16="http://schemas.microsoft.com/office/drawing/2014/main" id="{759686E5-58BB-8D3C-B418-5F1BDA14D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직선 화살표 연결선 190">
                  <a:extLst>
                    <a:ext uri="{FF2B5EF4-FFF2-40B4-BE49-F238E27FC236}">
                      <a16:creationId xmlns:a16="http://schemas.microsoft.com/office/drawing/2014/main" id="{FF3CEAA4-BC70-7556-402F-FBEF1246CB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화살표 연결선 191">
                  <a:extLst>
                    <a:ext uri="{FF2B5EF4-FFF2-40B4-BE49-F238E27FC236}">
                      <a16:creationId xmlns:a16="http://schemas.microsoft.com/office/drawing/2014/main" id="{74FF8601-986C-E101-CA9A-37E588245D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79C1F861-011E-B6A8-A3CE-8916E42BB81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DC3B533D-B528-C8BF-1201-D9E7D4288C08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13512B20-E057-C69F-B2CD-40AE436141DC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791554E0-53A1-F72F-4491-4739356DD71B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DEDC55B0-0D09-E96B-DEA2-F858FF2BC1AA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11481AC2-EC49-DA86-0D01-15ABFBC1F63A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47A1D48F-1073-3F1D-23A9-6AD13E468788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9A280F2E-D552-AE05-EE19-3B0E0E18F173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cxnSp>
          <p:nvCxnSpPr>
            <p:cNvPr id="224" name="직선 화살표 연결선 223">
              <a:extLst>
                <a:ext uri="{FF2B5EF4-FFF2-40B4-BE49-F238E27FC236}">
                  <a16:creationId xmlns:a16="http://schemas.microsoft.com/office/drawing/2014/main" id="{C580F77F-C322-AFB6-2B59-9E7D9A510E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56298" y="3953857"/>
              <a:ext cx="1568507" cy="1083624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화살표 연결선 230">
              <a:extLst>
                <a:ext uri="{FF2B5EF4-FFF2-40B4-BE49-F238E27FC236}">
                  <a16:creationId xmlns:a16="http://schemas.microsoft.com/office/drawing/2014/main" id="{5B7DE783-8B6F-3E36-C97E-3B9A58AD0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93023" y="3621747"/>
              <a:ext cx="1711302" cy="1778647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D2DC0CFA-AB98-0BE1-172E-15B0E7F59F00}"/>
                </a:ext>
              </a:extLst>
            </p:cNvPr>
            <p:cNvSpPr txBox="1"/>
            <p:nvPr/>
          </p:nvSpPr>
          <p:spPr>
            <a:xfrm>
              <a:off x="9307122" y="4304465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242D1302-B23A-7C0A-34B0-4970089CC633}"/>
                </a:ext>
              </a:extLst>
            </p:cNvPr>
            <p:cNvSpPr txBox="1"/>
            <p:nvPr/>
          </p:nvSpPr>
          <p:spPr>
            <a:xfrm>
              <a:off x="8290650" y="3707568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119ACB5D-D15F-73F3-F03D-DC76D28E9F3F}"/>
                </a:ext>
              </a:extLst>
            </p:cNvPr>
            <p:cNvSpPr txBox="1"/>
            <p:nvPr/>
          </p:nvSpPr>
          <p:spPr>
            <a:xfrm>
              <a:off x="8345296" y="5428767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5294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E4AB503B-9737-A024-22B2-437DF6B7B3FC}"/>
              </a:ext>
            </a:extLst>
          </p:cNvPr>
          <p:cNvGrpSpPr/>
          <p:nvPr/>
        </p:nvGrpSpPr>
        <p:grpSpPr>
          <a:xfrm>
            <a:off x="8599789" y="965688"/>
            <a:ext cx="3065204" cy="3340160"/>
            <a:chOff x="2955290" y="1166443"/>
            <a:chExt cx="3065204" cy="3340160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D3071AF-6CE5-AF30-3EAF-9830CBAEA9F3}"/>
                </a:ext>
              </a:extLst>
            </p:cNvPr>
            <p:cNvSpPr/>
            <p:nvPr/>
          </p:nvSpPr>
          <p:spPr>
            <a:xfrm>
              <a:off x="3301963" y="2351814"/>
              <a:ext cx="1699509" cy="1392233"/>
            </a:xfrm>
            <a:prstGeom prst="rect">
              <a:avLst/>
            </a:prstGeom>
            <a:pattFill prst="dotGrid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부분 원형 50">
              <a:extLst>
                <a:ext uri="{FF2B5EF4-FFF2-40B4-BE49-F238E27FC236}">
                  <a16:creationId xmlns:a16="http://schemas.microsoft.com/office/drawing/2014/main" id="{1468E7E2-2F59-CCF1-1AE3-3DD191C42F2E}"/>
                </a:ext>
              </a:extLst>
            </p:cNvPr>
            <p:cNvSpPr/>
            <p:nvPr/>
          </p:nvSpPr>
          <p:spPr>
            <a:xfrm rot="13547541">
              <a:off x="3552279" y="2452672"/>
              <a:ext cx="1183875" cy="1153621"/>
            </a:xfrm>
            <a:prstGeom prst="pie">
              <a:avLst>
                <a:gd name="adj1" fmla="val 5382081"/>
                <a:gd name="adj2" fmla="val 6794395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32E57C7F-D566-865E-C090-DEF17CADF6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8055" y="1968563"/>
              <a:ext cx="364730" cy="38088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BD3676E0-59DA-FE03-9777-2F6D7F135F56}"/>
                </a:ext>
              </a:extLst>
            </p:cNvPr>
            <p:cNvCxnSpPr>
              <a:cxnSpLocks/>
            </p:cNvCxnSpPr>
            <p:nvPr/>
          </p:nvCxnSpPr>
          <p:spPr>
            <a:xfrm>
              <a:off x="4151691" y="2113309"/>
              <a:ext cx="0" cy="2393294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D0635A9-3BA3-D559-B079-E39E89AD9A4C}"/>
                </a:ext>
              </a:extLst>
            </p:cNvPr>
            <p:cNvSpPr txBox="1"/>
            <p:nvPr/>
          </p:nvSpPr>
          <p:spPr>
            <a:xfrm>
              <a:off x="5274605" y="2763969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C1B3D2B-F7DA-448C-CA8F-9CB370DA569C}"/>
                </a:ext>
              </a:extLst>
            </p:cNvPr>
            <p:cNvSpPr txBox="1"/>
            <p:nvPr/>
          </p:nvSpPr>
          <p:spPr>
            <a:xfrm>
              <a:off x="3874217" y="4189255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9DCA5C1-1BE6-8AA3-EDE7-BF65168FF0DA}"/>
                </a:ext>
              </a:extLst>
            </p:cNvPr>
            <p:cNvSpPr txBox="1"/>
            <p:nvPr/>
          </p:nvSpPr>
          <p:spPr>
            <a:xfrm>
              <a:off x="4761794" y="1909436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4AA327E-1C1D-8EF1-E149-3385F6031F4F}"/>
                </a:ext>
              </a:extLst>
            </p:cNvPr>
            <p:cNvSpPr txBox="1"/>
            <p:nvPr/>
          </p:nvSpPr>
          <p:spPr>
            <a:xfrm>
              <a:off x="5080472" y="3093114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FDE5C05-7036-1561-6BF7-6162A5959261}"/>
                </a:ext>
              </a:extLst>
            </p:cNvPr>
            <p:cNvSpPr txBox="1"/>
            <p:nvPr/>
          </p:nvSpPr>
          <p:spPr>
            <a:xfrm>
              <a:off x="4100287" y="4189255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AA6C776-EDEB-8387-FF52-D3E1C12B8C9C}"/>
                </a:ext>
              </a:extLst>
            </p:cNvPr>
            <p:cNvSpPr txBox="1"/>
            <p:nvPr/>
          </p:nvSpPr>
          <p:spPr>
            <a:xfrm>
              <a:off x="4904951" y="2113309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9DA83A42-38F1-F224-D18E-226C4080B2A8}"/>
                </a:ext>
              </a:extLst>
            </p:cNvPr>
            <p:cNvCxnSpPr>
              <a:cxnSpLocks/>
            </p:cNvCxnSpPr>
            <p:nvPr/>
          </p:nvCxnSpPr>
          <p:spPr>
            <a:xfrm>
              <a:off x="2955290" y="3040968"/>
              <a:ext cx="26750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4FB4BAA3-EABE-BB1A-7806-FC1DBDCBBAFB}"/>
                </a:ext>
              </a:extLst>
            </p:cNvPr>
            <p:cNvCxnSpPr>
              <a:cxnSpLocks/>
              <a:stCxn id="62" idx="0"/>
            </p:cNvCxnSpPr>
            <p:nvPr/>
          </p:nvCxnSpPr>
          <p:spPr>
            <a:xfrm flipV="1">
              <a:off x="4853192" y="2763969"/>
              <a:ext cx="0" cy="730343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EC0F5220-F9B4-6F74-10D1-705B898ECBAA}"/>
                </a:ext>
              </a:extLst>
            </p:cNvPr>
            <p:cNvSpPr/>
            <p:nvPr/>
          </p:nvSpPr>
          <p:spPr>
            <a:xfrm>
              <a:off x="4810543" y="3494312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ACB30241-8BF4-4CB1-BCCC-412F7D7407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1848" y="2772598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1317D40-90D2-951A-7219-D76E6CD7DEF2}"/>
                    </a:ext>
                  </a:extLst>
                </p:cNvPr>
                <p:cNvSpPr txBox="1"/>
                <p:nvPr/>
              </p:nvSpPr>
              <p:spPr>
                <a:xfrm>
                  <a:off x="4628130" y="2464795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1317D40-90D2-951A-7219-D76E6CD7DE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130" y="2464795"/>
                  <a:ext cx="25808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6190" r="-28571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7F020C3-D032-96BD-DB76-7686A261E2D2}"/>
                    </a:ext>
                  </a:extLst>
                </p:cNvPr>
                <p:cNvSpPr txBox="1"/>
                <p:nvPr/>
              </p:nvSpPr>
              <p:spPr>
                <a:xfrm>
                  <a:off x="4584803" y="2781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7F020C3-D032-96BD-DB76-7686A261E2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4803" y="2781315"/>
                  <a:ext cx="20518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363521C-3C4C-1A84-EB3C-03320B3163BB}"/>
                    </a:ext>
                  </a:extLst>
                </p:cNvPr>
                <p:cNvSpPr txBox="1"/>
                <p:nvPr/>
              </p:nvSpPr>
              <p:spPr>
                <a:xfrm>
                  <a:off x="5014645" y="3435817"/>
                  <a:ext cx="988027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1200" b="1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363521C-3C4C-1A84-EB3C-03320B3163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4645" y="3435817"/>
                  <a:ext cx="988027" cy="184666"/>
                </a:xfrm>
                <a:prstGeom prst="rect">
                  <a:avLst/>
                </a:prstGeom>
                <a:blipFill>
                  <a:blip r:embed="rId5"/>
                  <a:stretch>
                    <a:fillRect l="-2469" t="-3333" r="-432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788AE749-9A59-9776-65F2-54A65421F9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3778" y="3083020"/>
              <a:ext cx="819357" cy="862636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F7C44C28-E40B-B804-BEB5-3AACB996207F}"/>
                </a:ext>
              </a:extLst>
            </p:cNvPr>
            <p:cNvCxnSpPr>
              <a:cxnSpLocks/>
              <a:stCxn id="70" idx="7"/>
            </p:cNvCxnSpPr>
            <p:nvPr/>
          </p:nvCxnSpPr>
          <p:spPr>
            <a:xfrm flipV="1">
              <a:off x="4184706" y="2365981"/>
              <a:ext cx="589478" cy="651946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3EFC4AE-10BA-B915-EEED-929ECA5A8CF3}"/>
                    </a:ext>
                  </a:extLst>
                </p:cNvPr>
                <p:cNvSpPr txBox="1"/>
                <p:nvPr/>
              </p:nvSpPr>
              <p:spPr>
                <a:xfrm>
                  <a:off x="3014543" y="1166443"/>
                  <a:ext cx="300595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>
                    <a:lnSpc>
                      <a:spcPct val="120000"/>
                    </a:lnSpc>
                  </a:pP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𝑦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3EFC4AE-10BA-B915-EEED-929ECA5A8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4543" y="1166443"/>
                  <a:ext cx="3005951" cy="634276"/>
                </a:xfrm>
                <a:prstGeom prst="rect">
                  <a:avLst/>
                </a:prstGeom>
                <a:blipFill>
                  <a:blip r:embed="rId6"/>
                  <a:stretch>
                    <a:fillRect l="-810" b="-1153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920B938D-A24E-E06A-62D9-92434D506F9A}"/>
                </a:ext>
              </a:extLst>
            </p:cNvPr>
            <p:cNvSpPr/>
            <p:nvPr/>
          </p:nvSpPr>
          <p:spPr>
            <a:xfrm>
              <a:off x="4111900" y="3005436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FF6AD39E-6946-8F15-1F00-82C640ABAA24}"/>
              </a:ext>
            </a:extLst>
          </p:cNvPr>
          <p:cNvGrpSpPr/>
          <p:nvPr/>
        </p:nvGrpSpPr>
        <p:grpSpPr>
          <a:xfrm>
            <a:off x="-312857" y="1228571"/>
            <a:ext cx="3296909" cy="3761259"/>
            <a:chOff x="1001593" y="899743"/>
            <a:chExt cx="3296909" cy="3761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/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𝜃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blipFill>
                  <a:blip r:embed="rId7"/>
                  <a:stretch>
                    <a:fillRect l="-575" b="-67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62BC6EB5-FB63-4833-FC6F-89F7D1823C1B}"/>
                </a:ext>
              </a:extLst>
            </p:cNvPr>
            <p:cNvGrpSpPr/>
            <p:nvPr/>
          </p:nvGrpSpPr>
          <p:grpSpPr>
            <a:xfrm>
              <a:off x="1188735" y="1958252"/>
              <a:ext cx="3109767" cy="2702750"/>
              <a:chOff x="801385" y="1701248"/>
              <a:chExt cx="3109767" cy="2702750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FD06526C-6868-F065-2A54-2BE83E5582EF}"/>
                  </a:ext>
                </a:extLst>
              </p:cNvPr>
              <p:cNvSpPr/>
              <p:nvPr/>
            </p:nvSpPr>
            <p:spPr>
              <a:xfrm>
                <a:off x="801385" y="1839748"/>
                <a:ext cx="2801900" cy="2295309"/>
              </a:xfrm>
              <a:prstGeom prst="rect">
                <a:avLst/>
              </a:prstGeom>
              <a:pattFill prst="dotGrid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3BE85762-E99F-EC24-4DD2-608DD7FD9E71}"/>
                  </a:ext>
                </a:extLst>
              </p:cNvPr>
              <p:cNvGrpSpPr/>
              <p:nvPr/>
            </p:nvGrpSpPr>
            <p:grpSpPr>
              <a:xfrm>
                <a:off x="934423" y="1701248"/>
                <a:ext cx="2976729" cy="2702750"/>
                <a:chOff x="934423" y="1701248"/>
                <a:chExt cx="2976729" cy="2702750"/>
              </a:xfrm>
            </p:grpSpPr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DBDEBDB4-A7C6-B732-7903-90F62BECBB7E}"/>
                    </a:ext>
                  </a:extLst>
                </p:cNvPr>
                <p:cNvGrpSpPr/>
                <p:nvPr/>
              </p:nvGrpSpPr>
              <p:grpSpPr>
                <a:xfrm>
                  <a:off x="934423" y="1701248"/>
                  <a:ext cx="2976729" cy="2702750"/>
                  <a:chOff x="5144087" y="4775131"/>
                  <a:chExt cx="2976729" cy="2702750"/>
                </a:xfrm>
              </p:grpSpPr>
              <p:grpSp>
                <p:nvGrpSpPr>
                  <p:cNvPr id="5" name="그룹 4">
                    <a:extLst>
                      <a:ext uri="{FF2B5EF4-FFF2-40B4-BE49-F238E27FC236}">
                        <a16:creationId xmlns:a16="http://schemas.microsoft.com/office/drawing/2014/main" id="{3B080B64-469B-215A-98BC-411F8EC55CD8}"/>
                      </a:ext>
                    </a:extLst>
                  </p:cNvPr>
                  <p:cNvGrpSpPr/>
                  <p:nvPr/>
                </p:nvGrpSpPr>
                <p:grpSpPr>
                  <a:xfrm>
                    <a:off x="5144087" y="4775131"/>
                    <a:ext cx="2976729" cy="2702750"/>
                    <a:chOff x="2323911" y="4775131"/>
                    <a:chExt cx="2976729" cy="2702750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23EA302F-4556-91C3-A6CC-A3D05936F0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23911" y="4775131"/>
                      <a:ext cx="2833650" cy="2702750"/>
                      <a:chOff x="605491" y="1425894"/>
                      <a:chExt cx="2833650" cy="2702750"/>
                    </a:xfrm>
                  </p:grpSpPr>
                  <p:cxnSp>
                    <p:nvCxnSpPr>
                      <p:cNvPr id="37" name="직선 화살표 연결선 36">
                        <a:extLst>
                          <a:ext uri="{FF2B5EF4-FFF2-40B4-BE49-F238E27FC236}">
                            <a16:creationId xmlns:a16="http://schemas.microsoft.com/office/drawing/2014/main" id="{378CC889-A3D5-B1AA-946A-D7118506BA8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88105" y="1425894"/>
                        <a:ext cx="0" cy="260460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직선 화살표 연결선 37">
                        <a:extLst>
                          <a:ext uri="{FF2B5EF4-FFF2-40B4-BE49-F238E27FC236}">
                            <a16:creationId xmlns:a16="http://schemas.microsoft.com/office/drawing/2014/main" id="{D3D0B8F5-03CC-F313-7532-E860CF42D12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05491" y="2564859"/>
                        <a:ext cx="2661219" cy="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직선 화살표 연결선 40">
                        <a:extLst>
                          <a:ext uri="{FF2B5EF4-FFF2-40B4-BE49-F238E27FC236}">
                            <a16:creationId xmlns:a16="http://schemas.microsoft.com/office/drawing/2014/main" id="{92C86F71-0743-872B-3CAD-D6EA6427510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289205" y="1629521"/>
                        <a:ext cx="362866" cy="378942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0BC8E3C2-91FB-288F-4633-9498FF3B7C6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023253" y="224370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9622692C-4B11-2AFF-6B77-C8B4B3525E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85298" y="383724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501E6F1B-C856-F9CE-68D5-66DAFD6D6AC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08105" y="1496551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5" name="타원 44">
                        <a:extLst>
                          <a:ext uri="{FF2B5EF4-FFF2-40B4-BE49-F238E27FC236}">
                            <a16:creationId xmlns:a16="http://schemas.microsoft.com/office/drawing/2014/main" id="{CE636F78-E757-8470-D5E0-60887035EC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3076" y="2531708"/>
                        <a:ext cx="85297" cy="85297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46" name="TextBox 45">
                        <a:extLst>
                          <a:ext uri="{FF2B5EF4-FFF2-40B4-BE49-F238E27FC236}">
                            <a16:creationId xmlns:a16="http://schemas.microsoft.com/office/drawing/2014/main" id="{347B26A2-B0D5-BE5C-284A-076E0403A8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93449" y="2633410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7" name="TextBox 46">
                        <a:extLst>
                          <a:ext uri="{FF2B5EF4-FFF2-40B4-BE49-F238E27FC236}">
                            <a16:creationId xmlns:a16="http://schemas.microsoft.com/office/drawing/2014/main" id="{47291D1B-8067-A28D-149A-5F913979E62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00950" y="3851645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8" name="TextBox 47">
                        <a:extLst>
                          <a:ext uri="{FF2B5EF4-FFF2-40B4-BE49-F238E27FC236}">
                            <a16:creationId xmlns:a16="http://schemas.microsoft.com/office/drawing/2014/main" id="{D398A5F9-3879-7396-BEDC-FF59D0B6DA4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7343" y="170637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cxnSp>
                  <p:nvCxnSpPr>
                    <p:cNvPr id="29" name="직선 연결선 28">
                      <a:extLst>
                        <a:ext uri="{FF2B5EF4-FFF2-40B4-BE49-F238E27FC236}">
                          <a16:creationId xmlns:a16="http://schemas.microsoft.com/office/drawing/2014/main" id="{5990B4C5-C94E-0A7E-7E28-21A108B9F939}"/>
                        </a:ext>
                      </a:extLst>
                    </p:cNvPr>
                    <p:cNvCxnSpPr>
                      <a:cxnSpLocks/>
                      <a:stCxn id="30" idx="0"/>
                    </p:cNvCxnSpPr>
                    <p:nvPr/>
                  </p:nvCxnSpPr>
                  <p:spPr>
                    <a:xfrm flipV="1">
                      <a:off x="4208026" y="5637097"/>
                      <a:ext cx="0" cy="730343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타원 29">
                      <a:extLst>
                        <a:ext uri="{FF2B5EF4-FFF2-40B4-BE49-F238E27FC236}">
                          <a16:creationId xmlns:a16="http://schemas.microsoft.com/office/drawing/2014/main" id="{DB94E988-B7DD-B589-0F55-399887253A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5377" y="6367440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cxnSp>
                  <p:nvCxnSpPr>
                    <p:cNvPr id="31" name="직선 연결선 30">
                      <a:extLst>
                        <a:ext uri="{FF2B5EF4-FFF2-40B4-BE49-F238E27FC236}">
                          <a16:creationId xmlns:a16="http://schemas.microsoft.com/office/drawing/2014/main" id="{B78624CA-3AF4-661D-661F-BCDB11026AD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536682" y="5645726"/>
                      <a:ext cx="671343" cy="235447"/>
                    </a:xfrm>
                    <a:prstGeom prst="line">
                      <a:avLst/>
                    </a:prstGeom>
                    <a:ln>
                      <a:solidFill>
                        <a:srgbClr val="CC00CC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26190" r="-28571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C708C2FA-371D-A312-708F-B3FBD87377D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869283" y="6228940"/>
                          <a:ext cx="2051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C708C2FA-371D-A312-708F-B3FBD87377D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869283" y="6228940"/>
                          <a:ext cx="205184" cy="276999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8824" r="-8824" b="-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264AAED8-CD89-B818-C1C7-839044E2C10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250674" y="6407954"/>
                          <a:ext cx="1049966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b="1"/>
                        </a:p>
                      </p:txBody>
                    </p:sp>
                  </mc:Choice>
                  <mc:Fallback xmlns="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264AAED8-CD89-B818-C1C7-839044E2C10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250674" y="6407954"/>
                          <a:ext cx="1049966" cy="276999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 l="-4070" r="-6395" b="-3695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6" name="직선 연결선 5">
                    <a:extLst>
                      <a:ext uri="{FF2B5EF4-FFF2-40B4-BE49-F238E27FC236}">
                        <a16:creationId xmlns:a16="http://schemas.microsoft.com/office/drawing/2014/main" id="{C6135664-00C7-6128-8784-0059501B3DDA}"/>
                      </a:ext>
                    </a:extLst>
                  </p:cNvPr>
                  <p:cNvCxnSpPr>
                    <a:cxnSpLocks/>
                    <a:stCxn id="30" idx="1"/>
                  </p:cNvCxnSpPr>
                  <p:nvPr/>
                </p:nvCxnSpPr>
                <p:spPr>
                  <a:xfrm flipH="1" flipV="1">
                    <a:off x="6355458" y="5911596"/>
                    <a:ext cx="642586" cy="46833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" name="부분 원형 7">
                    <a:extLst>
                      <a:ext uri="{FF2B5EF4-FFF2-40B4-BE49-F238E27FC236}">
                        <a16:creationId xmlns:a16="http://schemas.microsoft.com/office/drawing/2014/main" id="{8AAE5E33-3E3D-96A8-A981-B2670F560605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727288" y="5325800"/>
                    <a:ext cx="1183875" cy="1153621"/>
                  </a:xfrm>
                  <a:prstGeom prst="pie">
                    <a:avLst>
                      <a:gd name="adj1" fmla="val 5404936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" name="부분 원형 8">
                    <a:extLst>
                      <a:ext uri="{FF2B5EF4-FFF2-40B4-BE49-F238E27FC236}">
                        <a16:creationId xmlns:a16="http://schemas.microsoft.com/office/drawing/2014/main" id="{E40BB5E4-4B95-E7E1-E06A-A8D629CCC6AA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921535" y="5518838"/>
                    <a:ext cx="787673" cy="767544"/>
                  </a:xfrm>
                  <a:prstGeom prst="pie">
                    <a:avLst>
                      <a:gd name="adj1" fmla="val 6938789"/>
                      <a:gd name="adj2" fmla="val 10114350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16216" r="-21622" b="-1087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75" name="직선 화살표 연결선 74">
                  <a:extLst>
                    <a:ext uri="{FF2B5EF4-FFF2-40B4-BE49-F238E27FC236}">
                      <a16:creationId xmlns:a16="http://schemas.microsoft.com/office/drawing/2014/main" id="{51D0EF59-0301-49EE-20BE-AE7727F45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3935" y="2286389"/>
                  <a:ext cx="469653" cy="519423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prstDash val="sysDot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화살표 연결선 78">
                  <a:extLst>
                    <a:ext uri="{FF2B5EF4-FFF2-40B4-BE49-F238E27FC236}">
                      <a16:creationId xmlns:a16="http://schemas.microsoft.com/office/drawing/2014/main" id="{5BAA6293-D791-FBA3-B631-C649D65F2B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80566" y="2882265"/>
                  <a:ext cx="910202" cy="958279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D73CA71-E737-1C12-FB52-C3B4E4F20732}"/>
              </a:ext>
            </a:extLst>
          </p:cNvPr>
          <p:cNvGrpSpPr/>
          <p:nvPr/>
        </p:nvGrpSpPr>
        <p:grpSpPr>
          <a:xfrm>
            <a:off x="3861093" y="1250956"/>
            <a:ext cx="3182281" cy="3761259"/>
            <a:chOff x="1001593" y="899743"/>
            <a:chExt cx="3182281" cy="3761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65B6C0E-0F2A-C7B9-16E0-B2729AC5C9CB}"/>
                    </a:ext>
                  </a:extLst>
                </p:cNvPr>
                <p:cNvSpPr txBox="1"/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𝜃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blipFill>
                  <a:blip r:embed="rId7"/>
                  <a:stretch>
                    <a:fillRect l="-575" b="-67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56C7080-CD19-721C-2BB5-450BA1FF60A8}"/>
                </a:ext>
              </a:extLst>
            </p:cNvPr>
            <p:cNvGrpSpPr/>
            <p:nvPr/>
          </p:nvGrpSpPr>
          <p:grpSpPr>
            <a:xfrm>
              <a:off x="1188735" y="1958252"/>
              <a:ext cx="2952955" cy="2702750"/>
              <a:chOff x="801385" y="1701248"/>
              <a:chExt cx="2952955" cy="270275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C94A0BB-9E9A-A926-B4AD-C594F2010631}"/>
                  </a:ext>
                </a:extLst>
              </p:cNvPr>
              <p:cNvSpPr/>
              <p:nvPr/>
            </p:nvSpPr>
            <p:spPr>
              <a:xfrm>
                <a:off x="801385" y="1839748"/>
                <a:ext cx="2801900" cy="2295309"/>
              </a:xfrm>
              <a:prstGeom prst="rect">
                <a:avLst/>
              </a:prstGeom>
              <a:pattFill prst="dotGrid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2017EE9-9959-0DEA-4246-C990DF8FD34D}"/>
                  </a:ext>
                </a:extLst>
              </p:cNvPr>
              <p:cNvGrpSpPr/>
              <p:nvPr/>
            </p:nvGrpSpPr>
            <p:grpSpPr>
              <a:xfrm>
                <a:off x="971220" y="1701248"/>
                <a:ext cx="2783120" cy="2702750"/>
                <a:chOff x="971220" y="1701248"/>
                <a:chExt cx="2783120" cy="2702750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DDA75067-9180-FA82-3E3E-8550167F6D22}"/>
                    </a:ext>
                  </a:extLst>
                </p:cNvPr>
                <p:cNvGrpSpPr/>
                <p:nvPr/>
              </p:nvGrpSpPr>
              <p:grpSpPr>
                <a:xfrm>
                  <a:off x="971220" y="1701248"/>
                  <a:ext cx="2783120" cy="2702750"/>
                  <a:chOff x="5180884" y="4775131"/>
                  <a:chExt cx="2783120" cy="2702750"/>
                </a:xfrm>
              </p:grpSpPr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93D7F6A1-D573-4A25-D043-9934BE5482B3}"/>
                      </a:ext>
                    </a:extLst>
                  </p:cNvPr>
                  <p:cNvGrpSpPr/>
                  <p:nvPr/>
                </p:nvGrpSpPr>
                <p:grpSpPr>
                  <a:xfrm>
                    <a:off x="5180884" y="4775131"/>
                    <a:ext cx="2783120" cy="2702750"/>
                    <a:chOff x="2360708" y="4775131"/>
                    <a:chExt cx="2783120" cy="2702750"/>
                  </a:xfrm>
                </p:grpSpPr>
                <p:grpSp>
                  <p:nvGrpSpPr>
                    <p:cNvPr id="21" name="그룹 20">
                      <a:extLst>
                        <a:ext uri="{FF2B5EF4-FFF2-40B4-BE49-F238E27FC236}">
                          <a16:creationId xmlns:a16="http://schemas.microsoft.com/office/drawing/2014/main" id="{EE9CF6C4-B5B2-B38C-9F1F-279C641C4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60708" y="4775131"/>
                      <a:ext cx="2783120" cy="2702750"/>
                      <a:chOff x="642288" y="1425894"/>
                      <a:chExt cx="2783120" cy="2702750"/>
                    </a:xfrm>
                  </p:grpSpPr>
                  <p:cxnSp>
                    <p:nvCxnSpPr>
                      <p:cNvPr id="36" name="직선 화살표 연결선 35">
                        <a:extLst>
                          <a:ext uri="{FF2B5EF4-FFF2-40B4-BE49-F238E27FC236}">
                            <a16:creationId xmlns:a16="http://schemas.microsoft.com/office/drawing/2014/main" id="{9949C90A-C5F2-CC2B-B56A-89DE83A2D87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88105" y="1425894"/>
                        <a:ext cx="0" cy="260460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직선 화살표 연결선 39">
                        <a:extLst>
                          <a:ext uri="{FF2B5EF4-FFF2-40B4-BE49-F238E27FC236}">
                            <a16:creationId xmlns:a16="http://schemas.microsoft.com/office/drawing/2014/main" id="{E344CDC1-95E2-5543-8FD6-101D9B19706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2288" y="1977542"/>
                        <a:ext cx="2493155" cy="1323287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1" name="직선 화살표 연결선 70">
                        <a:extLst>
                          <a:ext uri="{FF2B5EF4-FFF2-40B4-BE49-F238E27FC236}">
                            <a16:creationId xmlns:a16="http://schemas.microsoft.com/office/drawing/2014/main" id="{8A01A0A9-E757-BF75-92DD-17FD378969B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289205" y="1629521"/>
                        <a:ext cx="362866" cy="378942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FDDF2A10-4FD1-0C7A-80DD-3E69A0278D2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48869" y="2881520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3" name="TextBox 72">
                        <a:extLst>
                          <a:ext uri="{FF2B5EF4-FFF2-40B4-BE49-F238E27FC236}">
                            <a16:creationId xmlns:a16="http://schemas.microsoft.com/office/drawing/2014/main" id="{7AE63449-DD92-A4AB-2CDC-BA6B109E17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85298" y="383724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4" name="TextBox 73">
                        <a:extLst>
                          <a:ext uri="{FF2B5EF4-FFF2-40B4-BE49-F238E27FC236}">
                            <a16:creationId xmlns:a16="http://schemas.microsoft.com/office/drawing/2014/main" id="{242B0E81-FFDC-7AEE-6AB1-32A945979D8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08105" y="1496551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6" name="타원 75">
                        <a:extLst>
                          <a:ext uri="{FF2B5EF4-FFF2-40B4-BE49-F238E27FC236}">
                            <a16:creationId xmlns:a16="http://schemas.microsoft.com/office/drawing/2014/main" id="{3C62D08B-0B73-435C-819F-DB24A60211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3076" y="2531708"/>
                        <a:ext cx="85297" cy="85297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77" name="TextBox 76">
                        <a:extLst>
                          <a:ext uri="{FF2B5EF4-FFF2-40B4-BE49-F238E27FC236}">
                            <a16:creationId xmlns:a16="http://schemas.microsoft.com/office/drawing/2014/main" id="{09C7EABA-521A-D6EF-566C-C985B64D391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79716" y="3304219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8" name="TextBox 77">
                        <a:extLst>
                          <a:ext uri="{FF2B5EF4-FFF2-40B4-BE49-F238E27FC236}">
                            <a16:creationId xmlns:a16="http://schemas.microsoft.com/office/drawing/2014/main" id="{811BBD37-CF01-2411-225E-3A6036B53D5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00950" y="3851645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80" name="TextBox 79">
                        <a:extLst>
                          <a:ext uri="{FF2B5EF4-FFF2-40B4-BE49-F238E27FC236}">
                            <a16:creationId xmlns:a16="http://schemas.microsoft.com/office/drawing/2014/main" id="{4B076157-2ADE-C0A4-406C-E1B722B8139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7343" y="170637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cxnSp>
                  <p:nvCxnSpPr>
                    <p:cNvPr id="22" name="직선 연결선 21">
                      <a:extLst>
                        <a:ext uri="{FF2B5EF4-FFF2-40B4-BE49-F238E27FC236}">
                          <a16:creationId xmlns:a16="http://schemas.microsoft.com/office/drawing/2014/main" id="{234AB1ED-3ED1-9545-4018-789251981C8E}"/>
                        </a:ext>
                      </a:extLst>
                    </p:cNvPr>
                    <p:cNvCxnSpPr>
                      <a:cxnSpLocks/>
                      <a:stCxn id="23" idx="0"/>
                    </p:cNvCxnSpPr>
                    <p:nvPr/>
                  </p:nvCxnSpPr>
                  <p:spPr>
                    <a:xfrm flipV="1">
                      <a:off x="4207193" y="5648189"/>
                      <a:ext cx="832" cy="1100914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" name="타원 22">
                      <a:extLst>
                        <a:ext uri="{FF2B5EF4-FFF2-40B4-BE49-F238E27FC236}">
                          <a16:creationId xmlns:a16="http://schemas.microsoft.com/office/drawing/2014/main" id="{BDCDC691-CAB1-454B-60E1-AF4846287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4544" y="6749103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cxnSp>
                  <p:nvCxnSpPr>
                    <p:cNvPr id="24" name="직선 연결선 23">
                      <a:extLst>
                        <a:ext uri="{FF2B5EF4-FFF2-40B4-BE49-F238E27FC236}">
                          <a16:creationId xmlns:a16="http://schemas.microsoft.com/office/drawing/2014/main" id="{B0CEAB49-B031-A68F-1CF6-01246717637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536682" y="5645726"/>
                      <a:ext cx="671343" cy="235447"/>
                    </a:xfrm>
                    <a:prstGeom prst="line">
                      <a:avLst/>
                    </a:prstGeom>
                    <a:ln>
                      <a:solidFill>
                        <a:srgbClr val="CC00CC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5" name="TextBox 24">
                          <a:extLst>
                            <a:ext uri="{FF2B5EF4-FFF2-40B4-BE49-F238E27FC236}">
                              <a16:creationId xmlns:a16="http://schemas.microsoft.com/office/drawing/2014/main" id="{98C8FC1C-4B8A-D098-B00E-AC4689F4E0A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26190" r="-28571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" name="TextBox 25">
                          <a:extLst>
                            <a:ext uri="{FF2B5EF4-FFF2-40B4-BE49-F238E27FC236}">
                              <a16:creationId xmlns:a16="http://schemas.microsoft.com/office/drawing/2014/main" id="{17C6B199-E814-2BBA-9102-5C9BB600124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689596" y="6403911"/>
                          <a:ext cx="2051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6" name="TextBox 25">
                          <a:extLst>
                            <a:ext uri="{FF2B5EF4-FFF2-40B4-BE49-F238E27FC236}">
                              <a16:creationId xmlns:a16="http://schemas.microsoft.com/office/drawing/2014/main" id="{17C6B199-E814-2BBA-9102-5C9BB600124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689596" y="6403911"/>
                          <a:ext cx="205184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8824" r="-8824" b="-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B28D7C9F-DE99-0A28-253A-88D5058949C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764437" y="6848802"/>
                          <a:ext cx="1049966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b="1"/>
                        </a:p>
                      </p:txBody>
                    </p:sp>
                  </mc:Choice>
                  <mc:Fallback xmlns=""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B28D7C9F-DE99-0A28-253A-88D5058949CC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764437" y="6848802"/>
                          <a:ext cx="1049966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3488" r="-6395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17" name="직선 연결선 16">
                    <a:extLst>
                      <a:ext uri="{FF2B5EF4-FFF2-40B4-BE49-F238E27FC236}">
                        <a16:creationId xmlns:a16="http://schemas.microsoft.com/office/drawing/2014/main" id="{1ACA9ECA-BCEE-C459-BD06-2FA5E20264EF}"/>
                      </a:ext>
                    </a:extLst>
                  </p:cNvPr>
                  <p:cNvCxnSpPr>
                    <a:cxnSpLocks/>
                    <a:stCxn id="23" idx="1"/>
                    <a:endCxn id="76" idx="5"/>
                  </p:cNvCxnSpPr>
                  <p:nvPr/>
                </p:nvCxnSpPr>
                <p:spPr>
                  <a:xfrm flipH="1" flipV="1">
                    <a:off x="6364478" y="5953751"/>
                    <a:ext cx="632733" cy="80784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부분 원형 17">
                    <a:extLst>
                      <a:ext uri="{FF2B5EF4-FFF2-40B4-BE49-F238E27FC236}">
                        <a16:creationId xmlns:a16="http://schemas.microsoft.com/office/drawing/2014/main" id="{305D7AC4-CC9A-BFDC-FAD5-E6F220373829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727288" y="5325800"/>
                    <a:ext cx="1183875" cy="1153621"/>
                  </a:xfrm>
                  <a:prstGeom prst="pie">
                    <a:avLst>
                      <a:gd name="adj1" fmla="val 5168545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부분 원형 18">
                    <a:extLst>
                      <a:ext uri="{FF2B5EF4-FFF2-40B4-BE49-F238E27FC236}">
                        <a16:creationId xmlns:a16="http://schemas.microsoft.com/office/drawing/2014/main" id="{2FD045F3-5593-45CB-1765-73A1B7A4A51D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921535" y="5518838"/>
                    <a:ext cx="787673" cy="767544"/>
                  </a:xfrm>
                  <a:prstGeom prst="pie">
                    <a:avLst>
                      <a:gd name="adj1" fmla="val 6938789"/>
                      <a:gd name="adj2" fmla="val 11022716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E1934395-CDFB-57E7-D324-37FF4DDC762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16216" r="-21622" b="-1087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14" name="직선 화살표 연결선 13">
                  <a:extLst>
                    <a:ext uri="{FF2B5EF4-FFF2-40B4-BE49-F238E27FC236}">
                      <a16:creationId xmlns:a16="http://schemas.microsoft.com/office/drawing/2014/main" id="{4432A7B7-A26F-AD35-AB89-F2BF2D956C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3935" y="2286389"/>
                  <a:ext cx="469653" cy="519423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prstDash val="sysDot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화살표 연결선 14">
                  <a:extLst>
                    <a:ext uri="{FF2B5EF4-FFF2-40B4-BE49-F238E27FC236}">
                      <a16:creationId xmlns:a16="http://schemas.microsoft.com/office/drawing/2014/main" id="{90E5847F-C0C1-44BC-E7B9-9A9D4BD56B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80566" y="2882265"/>
                  <a:ext cx="910202" cy="958279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840893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그림 104" descr="원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4F43297-5593-BD1C-E6FC-8499AA99D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601" y="1843576"/>
            <a:ext cx="3724709" cy="37247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C0CF55-F04D-EBF9-4C74-B32CB3DF5190}"/>
                  </a:ext>
                </a:extLst>
              </p:cNvPr>
              <p:cNvSpPr txBox="1"/>
              <p:nvPr/>
            </p:nvSpPr>
            <p:spPr>
              <a:xfrm>
                <a:off x="332049" y="273623"/>
                <a:ext cx="3182281" cy="634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이미지의 중점</a:t>
                </a:r>
                <a:r>
                  <a:rPr lang="en-US" altLang="ko-KR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= XY </a:t>
                </a: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좌표축의 중점</a:t>
                </a:r>
                <a:r>
                  <a:rPr lang="en-US" altLang="ko-KR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dPr>
                      <m:e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𝑢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, 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𝑣</m:t>
                        </m:r>
                      </m:e>
                    </m:d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→(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𝜙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, 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𝜃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)</m:t>
                    </m:r>
                  </m:oMath>
                </a14:m>
                <a:endParaRPr lang="ko-KR" altLang="en-US" sz="15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C0CF55-F04D-EBF9-4C74-B32CB3DF5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49" y="273623"/>
                <a:ext cx="3182281" cy="634276"/>
              </a:xfrm>
              <a:prstGeom prst="rect">
                <a:avLst/>
              </a:prstGeom>
              <a:blipFill>
                <a:blip r:embed="rId3"/>
                <a:stretch>
                  <a:fillRect l="-575" b="-67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그룹 33">
            <a:extLst>
              <a:ext uri="{FF2B5EF4-FFF2-40B4-BE49-F238E27FC236}">
                <a16:creationId xmlns:a16="http://schemas.microsoft.com/office/drawing/2014/main" id="{A9E2AB04-E800-A89F-1D77-E3B76C05DBC3}"/>
              </a:ext>
            </a:extLst>
          </p:cNvPr>
          <p:cNvGrpSpPr/>
          <p:nvPr/>
        </p:nvGrpSpPr>
        <p:grpSpPr>
          <a:xfrm>
            <a:off x="8010042" y="-53703"/>
            <a:ext cx="2493155" cy="2604600"/>
            <a:chOff x="8468900" y="2287535"/>
            <a:chExt cx="2493155" cy="2604600"/>
          </a:xfrm>
        </p:grpSpPr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0D658DFC-3B95-C1F5-1E92-1E2D364677EF}"/>
                </a:ext>
              </a:extLst>
            </p:cNvPr>
            <p:cNvCxnSpPr>
              <a:cxnSpLocks/>
            </p:cNvCxnSpPr>
            <p:nvPr/>
          </p:nvCxnSpPr>
          <p:spPr>
            <a:xfrm>
              <a:off x="9614717" y="2287535"/>
              <a:ext cx="0" cy="260460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5C15EB77-550E-D573-1B77-34180A498B53}"/>
                </a:ext>
              </a:extLst>
            </p:cNvPr>
            <p:cNvCxnSpPr>
              <a:cxnSpLocks/>
            </p:cNvCxnSpPr>
            <p:nvPr/>
          </p:nvCxnSpPr>
          <p:spPr>
            <a:xfrm>
              <a:off x="8468900" y="2839183"/>
              <a:ext cx="2493155" cy="13232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F67CF03F-DF70-91DC-2BAB-68F5C11188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5817" y="2491162"/>
              <a:ext cx="362866" cy="37894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7EFA5F1-B908-821D-E99B-3516B1C54B97}"/>
                </a:ext>
              </a:extLst>
            </p:cNvPr>
            <p:cNvSpPr txBox="1"/>
            <p:nvPr/>
          </p:nvSpPr>
          <p:spPr>
            <a:xfrm>
              <a:off x="10134717" y="2358192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D65DDDFB-E707-1FD5-7FB6-BD49755CE90A}"/>
                </a:ext>
              </a:extLst>
            </p:cNvPr>
            <p:cNvSpPr/>
            <p:nvPr/>
          </p:nvSpPr>
          <p:spPr>
            <a:xfrm>
              <a:off x="9579688" y="3393349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D38D6A-9F9D-1E88-CB5C-D3A47B2E0191}"/>
                </a:ext>
              </a:extLst>
            </p:cNvPr>
            <p:cNvSpPr txBox="1"/>
            <p:nvPr/>
          </p:nvSpPr>
          <p:spPr>
            <a:xfrm>
              <a:off x="10253955" y="2568013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FDDE515-55B4-3C46-1216-B21547EB03D2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V="1">
              <a:off x="10315385" y="3160593"/>
              <a:ext cx="832" cy="1100914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27FA07C-4F9A-4AEE-491D-0B513AEFC1BE}"/>
                </a:ext>
              </a:extLst>
            </p:cNvPr>
            <p:cNvSpPr/>
            <p:nvPr/>
          </p:nvSpPr>
          <p:spPr>
            <a:xfrm>
              <a:off x="10272736" y="4261507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46541D3A-F13B-556E-71B3-C6EBF9C9DB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4874" y="3158130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AC7DA4-CA53-C12D-EBFF-CD566FE53402}"/>
                    </a:ext>
                  </a:extLst>
                </p:cNvPr>
                <p:cNvSpPr txBox="1"/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AC7DA4-CA53-C12D-EBFF-CD566FE534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5581" r="-2558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E26BB44-491D-54A7-F543-EB79CC6BC6E7}"/>
                    </a:ext>
                  </a:extLst>
                </p:cNvPr>
                <p:cNvSpPr txBox="1"/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E26BB44-491D-54A7-F543-EB79CC6BC6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9F54872-5F2F-1651-935C-925170B96189}"/>
                    </a:ext>
                  </a:extLst>
                </p:cNvPr>
                <p:cNvSpPr txBox="1"/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="1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9F54872-5F2F-1651-935C-925170B96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488" r="-6395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BA8BA58D-2671-603B-7B1A-FFE9DD5E6E61}"/>
                </a:ext>
              </a:extLst>
            </p:cNvPr>
            <p:cNvCxnSpPr>
              <a:cxnSpLocks/>
              <a:stCxn id="42" idx="1"/>
              <a:endCxn id="39" idx="5"/>
            </p:cNvCxnSpPr>
            <p:nvPr/>
          </p:nvCxnSpPr>
          <p:spPr>
            <a:xfrm flipH="1" flipV="1">
              <a:off x="9652494" y="3466155"/>
              <a:ext cx="632733" cy="80784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부분 원형 47">
              <a:extLst>
                <a:ext uri="{FF2B5EF4-FFF2-40B4-BE49-F238E27FC236}">
                  <a16:creationId xmlns:a16="http://schemas.microsoft.com/office/drawing/2014/main" id="{04A83875-56D2-1635-3212-BF2CAB08322D}"/>
                </a:ext>
              </a:extLst>
            </p:cNvPr>
            <p:cNvSpPr/>
            <p:nvPr/>
          </p:nvSpPr>
          <p:spPr>
            <a:xfrm rot="13547541">
              <a:off x="9015304" y="2838204"/>
              <a:ext cx="1183875" cy="1153621"/>
            </a:xfrm>
            <a:prstGeom prst="pie">
              <a:avLst>
                <a:gd name="adj1" fmla="val 5168545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49" name="부분 원형 48">
              <a:extLst>
                <a:ext uri="{FF2B5EF4-FFF2-40B4-BE49-F238E27FC236}">
                  <a16:creationId xmlns:a16="http://schemas.microsoft.com/office/drawing/2014/main" id="{C1A78DD4-2AF4-0720-1D74-934F1AC97909}"/>
                </a:ext>
              </a:extLst>
            </p:cNvPr>
            <p:cNvSpPr/>
            <p:nvPr/>
          </p:nvSpPr>
          <p:spPr>
            <a:xfrm rot="13547541">
              <a:off x="9209551" y="3031242"/>
              <a:ext cx="787673" cy="767544"/>
            </a:xfrm>
            <a:prstGeom prst="pie">
              <a:avLst>
                <a:gd name="adj1" fmla="val 6938789"/>
                <a:gd name="adj2" fmla="val 11022716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B0A7639-AC39-0E6E-C9AF-FCC5AF45D636}"/>
                    </a:ext>
                  </a:extLst>
                </p:cNvPr>
                <p:cNvSpPr txBox="1"/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B0A7639-AC39-0E6E-C9AF-FCC5AF45D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6216" r="-21622" b="-108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34052468-0BA3-F70E-A1CD-E82C9F7CC1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1615" y="2872676"/>
              <a:ext cx="469653" cy="519423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53A897AF-D90F-9C33-B55C-2E651CFEC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8246" y="3468552"/>
              <a:ext cx="910202" cy="95827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그림 52" descr="블랙, 원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D02DC15-3440-DE64-5C87-8885A055C2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2" t="25009" r="25639" b="25776"/>
          <a:stretch>
            <a:fillRect/>
          </a:stretch>
        </p:blipFill>
        <p:spPr>
          <a:xfrm>
            <a:off x="8013309" y="23438"/>
            <a:ext cx="2221774" cy="241274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2D58577D-112D-9F22-1FAC-A83BA3913536}"/>
              </a:ext>
            </a:extLst>
          </p:cNvPr>
          <p:cNvSpPr txBox="1"/>
          <p:nvPr/>
        </p:nvSpPr>
        <p:spPr>
          <a:xfrm>
            <a:off x="10266899" y="1445256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2FF37AC-E04D-66BF-17A6-CB6FAFD0CA9C}"/>
              </a:ext>
            </a:extLst>
          </p:cNvPr>
          <p:cNvSpPr txBox="1"/>
          <p:nvPr/>
        </p:nvSpPr>
        <p:spPr>
          <a:xfrm>
            <a:off x="10072018" y="182764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13D11F6-1628-0288-45B7-8F7472E4ED56}"/>
              </a:ext>
            </a:extLst>
          </p:cNvPr>
          <p:cNvSpPr txBox="1"/>
          <p:nvPr/>
        </p:nvSpPr>
        <p:spPr>
          <a:xfrm>
            <a:off x="8817331" y="2372888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40D36D-D720-C7A5-3E6E-0590B4A0E10E}"/>
              </a:ext>
            </a:extLst>
          </p:cNvPr>
          <p:cNvSpPr txBox="1"/>
          <p:nvPr/>
        </p:nvSpPr>
        <p:spPr>
          <a:xfrm>
            <a:off x="9097877" y="240607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88D4121-EA57-BC45-DB74-468488FC3130}"/>
              </a:ext>
            </a:extLst>
          </p:cNvPr>
          <p:cNvGrpSpPr/>
          <p:nvPr/>
        </p:nvGrpSpPr>
        <p:grpSpPr>
          <a:xfrm>
            <a:off x="609576" y="2019968"/>
            <a:ext cx="6693026" cy="3461212"/>
            <a:chOff x="1665679" y="2406227"/>
            <a:chExt cx="6693026" cy="3461212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FF0BCA0E-3D40-C2CF-B6FE-6FACEDC753EA}"/>
                </a:ext>
              </a:extLst>
            </p:cNvPr>
            <p:cNvGrpSpPr/>
            <p:nvPr/>
          </p:nvGrpSpPr>
          <p:grpSpPr>
            <a:xfrm>
              <a:off x="1665679" y="2406227"/>
              <a:ext cx="6693026" cy="3461212"/>
              <a:chOff x="1665679" y="2406227"/>
              <a:chExt cx="6693026" cy="3461212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19D81A89-79DD-6099-67D9-E31063655A56}"/>
                  </a:ext>
                </a:extLst>
              </p:cNvPr>
              <p:cNvGrpSpPr/>
              <p:nvPr/>
            </p:nvGrpSpPr>
            <p:grpSpPr>
              <a:xfrm>
                <a:off x="1680111" y="2557469"/>
                <a:ext cx="2801900" cy="2688348"/>
                <a:chOff x="824297" y="1701248"/>
                <a:chExt cx="2801900" cy="2688348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C731CDAF-8582-4B71-B97E-30CB923D9B12}"/>
                    </a:ext>
                  </a:extLst>
                </p:cNvPr>
                <p:cNvSpPr/>
                <p:nvPr/>
              </p:nvSpPr>
              <p:spPr>
                <a:xfrm>
                  <a:off x="824297" y="1745599"/>
                  <a:ext cx="2801900" cy="2295309"/>
                </a:xfrm>
                <a:prstGeom prst="rect">
                  <a:avLst/>
                </a:prstGeom>
                <a:pattFill prst="dotGrid">
                  <a:fgClr>
                    <a:schemeClr val="tx1"/>
                  </a:fgClr>
                  <a:bgClr>
                    <a:schemeClr val="bg1"/>
                  </a:bgClr>
                </a:pattFill>
                <a:ln>
                  <a:solidFill>
                    <a:schemeClr val="tx1"/>
                  </a:solidFill>
                </a:ln>
                <a:scene3d>
                  <a:camera prst="isometricLeftDown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3167503B-26E9-2A8C-8EDA-96BA7A26165A}"/>
                    </a:ext>
                  </a:extLst>
                </p:cNvPr>
                <p:cNvGrpSpPr/>
                <p:nvPr/>
              </p:nvGrpSpPr>
              <p:grpSpPr>
                <a:xfrm>
                  <a:off x="971220" y="1701248"/>
                  <a:ext cx="2582619" cy="2688348"/>
                  <a:chOff x="971220" y="1701248"/>
                  <a:chExt cx="2582619" cy="2688348"/>
                </a:xfrm>
              </p:grpSpPr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340DFBBD-77ED-52C3-ED96-B4EC212194C4}"/>
                      </a:ext>
                    </a:extLst>
                  </p:cNvPr>
                  <p:cNvGrpSpPr/>
                  <p:nvPr/>
                </p:nvGrpSpPr>
                <p:grpSpPr>
                  <a:xfrm>
                    <a:off x="971220" y="1701248"/>
                    <a:ext cx="2582619" cy="2688348"/>
                    <a:chOff x="642288" y="1425894"/>
                    <a:chExt cx="2582619" cy="2688348"/>
                  </a:xfrm>
                </p:grpSpPr>
                <p:cxnSp>
                  <p:nvCxnSpPr>
                    <p:cNvPr id="24" name="직선 화살표 연결선 23">
                      <a:extLst>
                        <a:ext uri="{FF2B5EF4-FFF2-40B4-BE49-F238E27FC236}">
                          <a16:creationId xmlns:a16="http://schemas.microsoft.com/office/drawing/2014/main" id="{1177C12E-A52F-FBC2-683D-E3325630C2F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425894"/>
                      <a:ext cx="0" cy="2604600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직선 화살표 연결선 24">
                      <a:extLst>
                        <a:ext uri="{FF2B5EF4-FFF2-40B4-BE49-F238E27FC236}">
                          <a16:creationId xmlns:a16="http://schemas.microsoft.com/office/drawing/2014/main" id="{E1F95F15-3287-10ED-78D5-7E97C69C8A9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2288" y="1977542"/>
                      <a:ext cx="2493155" cy="1323287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직선 화살표 연결선 25">
                      <a:extLst>
                        <a:ext uri="{FF2B5EF4-FFF2-40B4-BE49-F238E27FC236}">
                          <a16:creationId xmlns:a16="http://schemas.microsoft.com/office/drawing/2014/main" id="{B0C27C17-29D9-D52B-ECEC-77C2C3061A6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289205" y="1629521"/>
                      <a:ext cx="362866" cy="378942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0047A887-5C9F-F89B-F4A9-A03CB1A03E4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48869" y="288152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AA75DA4-C65B-627B-DDD1-4AC50C2E091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85298" y="3837243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D4C4636F-544F-2C63-F75D-702BA2630E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08105" y="1496551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0" name="타원 29">
                      <a:extLst>
                        <a:ext uri="{FF2B5EF4-FFF2-40B4-BE49-F238E27FC236}">
                          <a16:creationId xmlns:a16="http://schemas.microsoft.com/office/drawing/2014/main" id="{6B1B343D-4419-9D69-AE62-4725FB82C7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</p:grpSp>
              <p:cxnSp>
                <p:nvCxnSpPr>
                  <p:cNvPr id="10" name="직선 화살표 연결선 9">
                    <a:extLst>
                      <a:ext uri="{FF2B5EF4-FFF2-40B4-BE49-F238E27FC236}">
                        <a16:creationId xmlns:a16="http://schemas.microsoft.com/office/drawing/2014/main" id="{1E7B2C7F-1AC9-CF27-C0B0-B618957AD9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3935" y="2286389"/>
                    <a:ext cx="469653" cy="519423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직선 화살표 연결선 10">
                    <a:extLst>
                      <a:ext uri="{FF2B5EF4-FFF2-40B4-BE49-F238E27FC236}">
                        <a16:creationId xmlns:a16="http://schemas.microsoft.com/office/drawing/2014/main" id="{49623735-0FE3-02FD-2A68-14122326E6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180566" y="2882265"/>
                    <a:ext cx="910202" cy="958279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107382BF-633D-FF1E-B183-41A8CD86FD67}"/>
                  </a:ext>
                </a:extLst>
              </p:cNvPr>
              <p:cNvGrpSpPr/>
              <p:nvPr/>
            </p:nvGrpSpPr>
            <p:grpSpPr>
              <a:xfrm>
                <a:off x="5688987" y="2406227"/>
                <a:ext cx="2669718" cy="2781526"/>
                <a:chOff x="8463878" y="1912243"/>
                <a:chExt cx="2669718" cy="2781526"/>
              </a:xfrm>
            </p:grpSpPr>
            <p:pic>
              <p:nvPicPr>
                <p:cNvPr id="111" name="그림 110" descr="원, 스크린샷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7CAA3B98-31B8-F347-243A-9B2769EFCB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923" t="29716" r="27402" b="19530"/>
                <a:stretch>
                  <a:fillRect/>
                </a:stretch>
              </p:blipFill>
              <p:spPr>
                <a:xfrm>
                  <a:off x="8743341" y="1960614"/>
                  <a:ext cx="2065443" cy="2068639"/>
                </a:xfrm>
                <a:prstGeom prst="rect">
                  <a:avLst/>
                </a:prstGeom>
              </p:spPr>
            </p:pic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E0A2BD58-C03E-6B11-E086-C9C1B5B2EDE8}"/>
                    </a:ext>
                  </a:extLst>
                </p:cNvPr>
                <p:cNvGrpSpPr/>
                <p:nvPr/>
              </p:nvGrpSpPr>
              <p:grpSpPr>
                <a:xfrm>
                  <a:off x="8463878" y="1912243"/>
                  <a:ext cx="2493155" cy="2680474"/>
                  <a:chOff x="8468900" y="2211661"/>
                  <a:chExt cx="2493155" cy="2680474"/>
                </a:xfrm>
              </p:grpSpPr>
              <p:cxnSp>
                <p:nvCxnSpPr>
                  <p:cNvPr id="61" name="직선 화살표 연결선 60">
                    <a:extLst>
                      <a:ext uri="{FF2B5EF4-FFF2-40B4-BE49-F238E27FC236}">
                        <a16:creationId xmlns:a16="http://schemas.microsoft.com/office/drawing/2014/main" id="{F83612FE-4105-7591-BFA0-03B72872C8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14717" y="2287535"/>
                    <a:ext cx="0" cy="2604600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직선 화살표 연결선 61">
                    <a:extLst>
                      <a:ext uri="{FF2B5EF4-FFF2-40B4-BE49-F238E27FC236}">
                        <a16:creationId xmlns:a16="http://schemas.microsoft.com/office/drawing/2014/main" id="{DFBBDC4E-BE2C-3D7A-C707-1C29337C14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68900" y="2839183"/>
                    <a:ext cx="2493155" cy="1323287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직선 화살표 연결선 62">
                    <a:extLst>
                      <a:ext uri="{FF2B5EF4-FFF2-40B4-BE49-F238E27FC236}">
                        <a16:creationId xmlns:a16="http://schemas.microsoft.com/office/drawing/2014/main" id="{77D1C31D-618F-159B-6AAF-8E31B73CDE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322129" y="2331617"/>
                    <a:ext cx="362866" cy="378942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7DF91DC7-D670-F95B-0687-DD940DCBF4A1}"/>
                      </a:ext>
                    </a:extLst>
                  </p:cNvPr>
                  <p:cNvSpPr txBox="1"/>
                  <p:nvPr/>
                </p:nvSpPr>
                <p:spPr>
                  <a:xfrm>
                    <a:off x="10302100" y="2211661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65" name="타원 64">
                    <a:extLst>
                      <a:ext uri="{FF2B5EF4-FFF2-40B4-BE49-F238E27FC236}">
                        <a16:creationId xmlns:a16="http://schemas.microsoft.com/office/drawing/2014/main" id="{605BD7E8-0B4D-BF9B-3638-BDFF105E23C6}"/>
                      </a:ext>
                    </a:extLst>
                  </p:cNvPr>
                  <p:cNvSpPr/>
                  <p:nvPr/>
                </p:nvSpPr>
                <p:spPr>
                  <a:xfrm>
                    <a:off x="9579688" y="3393349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cxnSp>
                <p:nvCxnSpPr>
                  <p:cNvPr id="67" name="직선 연결선 66">
                    <a:extLst>
                      <a:ext uri="{FF2B5EF4-FFF2-40B4-BE49-F238E27FC236}">
                        <a16:creationId xmlns:a16="http://schemas.microsoft.com/office/drawing/2014/main" id="{CC481B93-E6C4-F853-AC4F-FF745626C3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126809" y="3260292"/>
                    <a:ext cx="14339" cy="870398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타원 67">
                    <a:extLst>
                      <a:ext uri="{FF2B5EF4-FFF2-40B4-BE49-F238E27FC236}">
                        <a16:creationId xmlns:a16="http://schemas.microsoft.com/office/drawing/2014/main" id="{FF52CBF1-3A3D-7479-50F9-6E4328F9DE1D}"/>
                      </a:ext>
                    </a:extLst>
                  </p:cNvPr>
                  <p:cNvSpPr/>
                  <p:nvPr/>
                </p:nvSpPr>
                <p:spPr>
                  <a:xfrm>
                    <a:off x="10083099" y="4086591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cxnSp>
                <p:nvCxnSpPr>
                  <p:cNvPr id="69" name="직선 연결선 68">
                    <a:extLst>
                      <a:ext uri="{FF2B5EF4-FFF2-40B4-BE49-F238E27FC236}">
                        <a16:creationId xmlns:a16="http://schemas.microsoft.com/office/drawing/2014/main" id="{167A693E-C73D-53CD-145C-3774D06A03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644874" y="3221039"/>
                    <a:ext cx="491967" cy="172538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CC3F5DA0-D828-17AA-15C9-6DBEE933C5D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073932" y="2871234"/>
                        <a:ext cx="25808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CC3F5DA0-D828-17AA-15C9-6DBEE933C5D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073932" y="2871234"/>
                        <a:ext cx="258084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26190" r="-28571" b="-4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C057885C-C5EE-722F-8064-AEF5834658C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797788" y="3916315"/>
                        <a:ext cx="20518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C057885C-C5EE-722F-8064-AEF5834658C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797788" y="3916315"/>
                        <a:ext cx="205184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8824" r="-8824" b="-217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76E1E51C-296F-CAA8-9E6C-701EE7A61C2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810799" y="4360145"/>
                        <a:ext cx="104996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 b="1"/>
                      </a:p>
                    </p:txBody>
                  </p:sp>
                </mc:Choice>
                <mc:Fallback xmlns=""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76E1E51C-296F-CAA8-9E6C-701EE7A61C2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810799" y="4360145"/>
                        <a:ext cx="1049966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468" r="-5780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3" name="직선 연결선 72">
                    <a:extLst>
                      <a:ext uri="{FF2B5EF4-FFF2-40B4-BE49-F238E27FC236}">
                        <a16:creationId xmlns:a16="http://schemas.microsoft.com/office/drawing/2014/main" id="{218FB1C7-B92F-4F5D-8034-404697346D8A}"/>
                      </a:ext>
                    </a:extLst>
                  </p:cNvPr>
                  <p:cNvCxnSpPr>
                    <a:cxnSpLocks/>
                    <a:endCxn id="65" idx="5"/>
                  </p:cNvCxnSpPr>
                  <p:nvPr/>
                </p:nvCxnSpPr>
                <p:spPr>
                  <a:xfrm flipH="1" flipV="1">
                    <a:off x="9652494" y="3466155"/>
                    <a:ext cx="474315" cy="65193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4" name="부분 원형 73">
                    <a:extLst>
                      <a:ext uri="{FF2B5EF4-FFF2-40B4-BE49-F238E27FC236}">
                        <a16:creationId xmlns:a16="http://schemas.microsoft.com/office/drawing/2014/main" id="{9C2B8F41-3412-5936-2F9F-057565008778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9015304" y="2838204"/>
                    <a:ext cx="1183875" cy="1153621"/>
                  </a:xfrm>
                  <a:prstGeom prst="pie">
                    <a:avLst>
                      <a:gd name="adj1" fmla="val 5168545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5" name="부분 원형 74">
                    <a:extLst>
                      <a:ext uri="{FF2B5EF4-FFF2-40B4-BE49-F238E27FC236}">
                        <a16:creationId xmlns:a16="http://schemas.microsoft.com/office/drawing/2014/main" id="{2CAB4BE6-FFFA-4372-82DC-CB5D63032D37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9209551" y="3031242"/>
                    <a:ext cx="787673" cy="767544"/>
                  </a:xfrm>
                  <a:prstGeom prst="pie">
                    <a:avLst>
                      <a:gd name="adj1" fmla="val 6938789"/>
                      <a:gd name="adj2" fmla="val 11022716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6" name="TextBox 75">
                        <a:extLst>
                          <a:ext uri="{FF2B5EF4-FFF2-40B4-BE49-F238E27FC236}">
                            <a16:creationId xmlns:a16="http://schemas.microsoft.com/office/drawing/2014/main" id="{9A162235-2074-2221-F092-95BA69C3E41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935190" y="3326177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6" name="TextBox 75">
                        <a:extLst>
                          <a:ext uri="{FF2B5EF4-FFF2-40B4-BE49-F238E27FC236}">
                            <a16:creationId xmlns:a16="http://schemas.microsoft.com/office/drawing/2014/main" id="{9A162235-2074-2221-F092-95BA69C3E41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935190" y="3326177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l="-18919" r="-18919" b="-1111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7" name="직선 화살표 연결선 76">
                    <a:extLst>
                      <a:ext uri="{FF2B5EF4-FFF2-40B4-BE49-F238E27FC236}">
                        <a16:creationId xmlns:a16="http://schemas.microsoft.com/office/drawing/2014/main" id="{6718FBBA-20E2-AA3C-1F57-BD982C469D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31615" y="2736138"/>
                    <a:ext cx="671192" cy="655961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직선 화살표 연결선 77">
                    <a:extLst>
                      <a:ext uri="{FF2B5EF4-FFF2-40B4-BE49-F238E27FC236}">
                        <a16:creationId xmlns:a16="http://schemas.microsoft.com/office/drawing/2014/main" id="{0B6CA877-18BC-969E-3AA9-DF8E17F70D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678246" y="3468552"/>
                    <a:ext cx="910202" cy="958279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8C7D743-0ADC-98DA-2C3F-A645C2649466}"/>
                    </a:ext>
                  </a:extLst>
                </p:cNvPr>
                <p:cNvSpPr txBox="1"/>
                <p:nvPr/>
              </p:nvSpPr>
              <p:spPr>
                <a:xfrm>
                  <a:off x="10758212" y="3495728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186ECD6E-A486-7E9B-30A1-6DF9A2B39081}"/>
                    </a:ext>
                  </a:extLst>
                </p:cNvPr>
                <p:cNvSpPr txBox="1"/>
                <p:nvPr/>
              </p:nvSpPr>
              <p:spPr>
                <a:xfrm>
                  <a:off x="10487904" y="385527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3B32C9CF-EAE5-2CF2-2E8D-E2921113B483}"/>
                    </a:ext>
                  </a:extLst>
                </p:cNvPr>
                <p:cNvSpPr txBox="1"/>
                <p:nvPr/>
              </p:nvSpPr>
              <p:spPr>
                <a:xfrm>
                  <a:off x="9271167" y="4414708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232C053-C861-516A-8EF4-0FD604F32A99}"/>
                    </a:ext>
                  </a:extLst>
                </p:cNvPr>
                <p:cNvSpPr txBox="1"/>
                <p:nvPr/>
              </p:nvSpPr>
              <p:spPr>
                <a:xfrm>
                  <a:off x="9547205" y="441677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8D9DE79-241E-854F-11EA-CC720A41DA38}"/>
                  </a:ext>
                </a:extLst>
              </p:cNvPr>
              <p:cNvSpPr txBox="1"/>
              <p:nvPr/>
            </p:nvSpPr>
            <p:spPr>
              <a:xfrm>
                <a:off x="5640426" y="5492754"/>
                <a:ext cx="2544286" cy="357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카메라 중심축으로 표현한 </a:t>
                </a:r>
                <a:r>
                  <a:rPr lang="ko-KR" altLang="en-US" sz="1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CF9849A4-98A8-B275-78EC-343DB2A78DDD}"/>
                  </a:ext>
                </a:extLst>
              </p:cNvPr>
              <p:cNvSpPr txBox="1"/>
              <p:nvPr/>
            </p:nvSpPr>
            <p:spPr>
              <a:xfrm>
                <a:off x="1665679" y="5509649"/>
                <a:ext cx="2715808" cy="357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카메라 중심축으로 표현한 </a:t>
                </a:r>
                <a:r>
                  <a:rPr lang="ko-KR" altLang="en-US" sz="1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이미지</a:t>
                </a:r>
              </a:p>
            </p:txBody>
          </p:sp>
          <p:sp>
            <p:nvSpPr>
              <p:cNvPr id="118" name="화살표: 왼쪽/오른쪽 117">
                <a:extLst>
                  <a:ext uri="{FF2B5EF4-FFF2-40B4-BE49-F238E27FC236}">
                    <a16:creationId xmlns:a16="http://schemas.microsoft.com/office/drawing/2014/main" id="{195596F1-D8F3-BCE0-0189-2C6B5CEE7EEB}"/>
                  </a:ext>
                </a:extLst>
              </p:cNvPr>
              <p:cNvSpPr/>
              <p:nvPr/>
            </p:nvSpPr>
            <p:spPr>
              <a:xfrm>
                <a:off x="4607496" y="3554275"/>
                <a:ext cx="763700" cy="458820"/>
              </a:xfrm>
              <a:prstGeom prst="left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3D5B7B2-7122-6401-5D1D-5E4F3F299453}"/>
                    </a:ext>
                  </a:extLst>
                </p:cNvPr>
                <p:cNvSpPr txBox="1"/>
                <p:nvPr/>
              </p:nvSpPr>
              <p:spPr>
                <a:xfrm>
                  <a:off x="4084067" y="3091405"/>
                  <a:ext cx="82760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𝑢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,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𝑣</m:t>
                            </m:r>
                          </m:e>
                        </m:d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3D5B7B2-7122-6401-5D1D-5E4F3F2994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4067" y="3091405"/>
                  <a:ext cx="827606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399C7DA-4CD3-4943-8AC5-024EDC090AA2}"/>
                    </a:ext>
                  </a:extLst>
                </p:cNvPr>
                <p:cNvSpPr txBox="1"/>
                <p:nvPr/>
              </p:nvSpPr>
              <p:spPr>
                <a:xfrm>
                  <a:off x="4835124" y="3080867"/>
                  <a:ext cx="1284031" cy="4247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(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𝜙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, 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𝜃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)</m:t>
                        </m:r>
                      </m:oMath>
                    </m:oMathPara>
                  </a14:m>
                  <a:endPara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399C7DA-4CD3-4943-8AC5-024EDC090A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5124" y="3080867"/>
                  <a:ext cx="1284031" cy="424732"/>
                </a:xfrm>
                <a:prstGeom prst="rect">
                  <a:avLst/>
                </a:prstGeom>
                <a:blipFill>
                  <a:blip r:embed="rId15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881466-DD13-43B6-7D4C-3F28BDB1F8E0}"/>
              </a:ext>
            </a:extLst>
          </p:cNvPr>
          <p:cNvSpPr txBox="1"/>
          <p:nvPr/>
        </p:nvSpPr>
        <p:spPr>
          <a:xfrm>
            <a:off x="5639450" y="2733527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Roll</a:t>
            </a:r>
            <a:endParaRPr lang="ko-KR" altLang="en-US" sz="1200" b="1">
              <a:solidFill>
                <a:srgbClr val="0000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441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648CB17-79DC-0AFA-6A74-E17B0FC492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923133"/>
              </p:ext>
            </p:extLst>
          </p:nvPr>
        </p:nvGraphicFramePr>
        <p:xfrm>
          <a:off x="7403540" y="207026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A3B1A00-068C-DA09-118A-1811C98530CB}"/>
              </a:ext>
            </a:extLst>
          </p:cNvPr>
          <p:cNvCxnSpPr>
            <a:cxnSpLocks/>
          </p:cNvCxnSpPr>
          <p:nvPr/>
        </p:nvCxnSpPr>
        <p:spPr>
          <a:xfrm>
            <a:off x="9002407" y="121285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A4DC06C-6F2A-D0DB-94FB-858138417B72}"/>
              </a:ext>
            </a:extLst>
          </p:cNvPr>
          <p:cNvCxnSpPr>
            <a:cxnSpLocks/>
          </p:cNvCxnSpPr>
          <p:nvPr/>
        </p:nvCxnSpPr>
        <p:spPr>
          <a:xfrm>
            <a:off x="6512519" y="310182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F3C75520-4CD0-D038-A7A9-DA3448FAE9C1}"/>
              </a:ext>
            </a:extLst>
          </p:cNvPr>
          <p:cNvSpPr/>
          <p:nvPr/>
        </p:nvSpPr>
        <p:spPr>
          <a:xfrm>
            <a:off x="8952803" y="3052506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9199DF-0968-1785-A923-93B3E1F552A0}"/>
              </a:ext>
            </a:extLst>
          </p:cNvPr>
          <p:cNvSpPr txBox="1"/>
          <p:nvPr/>
        </p:nvSpPr>
        <p:spPr>
          <a:xfrm>
            <a:off x="10728129" y="277383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B3336E-FA38-D48D-FA53-2D19C57CEB3D}"/>
              </a:ext>
            </a:extLst>
          </p:cNvPr>
          <p:cNvSpPr txBox="1"/>
          <p:nvPr/>
        </p:nvSpPr>
        <p:spPr>
          <a:xfrm>
            <a:off x="8675148" y="444943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E92339-370E-7066-1BC5-FC4A7AB096D0}"/>
              </a:ext>
            </a:extLst>
          </p:cNvPr>
          <p:cNvSpPr txBox="1"/>
          <p:nvPr/>
        </p:nvSpPr>
        <p:spPr>
          <a:xfrm>
            <a:off x="10552271" y="315282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1889B8-958A-525B-61CA-3061868E0EBB}"/>
              </a:ext>
            </a:extLst>
          </p:cNvPr>
          <p:cNvSpPr txBox="1"/>
          <p:nvPr/>
        </p:nvSpPr>
        <p:spPr>
          <a:xfrm>
            <a:off x="8952803" y="444255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45802764-8593-8D67-D607-ABEAD0F900FA}"/>
              </a:ext>
            </a:extLst>
          </p:cNvPr>
          <p:cNvSpPr/>
          <p:nvPr/>
        </p:nvSpPr>
        <p:spPr>
          <a:xfrm rot="16200000" flipV="1">
            <a:off x="8901256" y="37113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A68238-F5DD-4FC0-F33F-E7CAB19DFA86}"/>
              </a:ext>
            </a:extLst>
          </p:cNvPr>
          <p:cNvSpPr txBox="1"/>
          <p:nvPr/>
        </p:nvSpPr>
        <p:spPr>
          <a:xfrm>
            <a:off x="7912523" y="146354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181EF03C-3800-9DA3-A649-7F455B9CED05}"/>
              </a:ext>
            </a:extLst>
          </p:cNvPr>
          <p:cNvSpPr/>
          <p:nvPr/>
        </p:nvSpPr>
        <p:spPr>
          <a:xfrm rot="10800000" flipV="1">
            <a:off x="7186322" y="209223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4B6C52-99AF-6CD3-062F-9DB616754F68}"/>
              </a:ext>
            </a:extLst>
          </p:cNvPr>
          <p:cNvSpPr txBox="1"/>
          <p:nvPr/>
        </p:nvSpPr>
        <p:spPr>
          <a:xfrm rot="16200000">
            <a:off x="5881904" y="286783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57A01EC-7448-BFA9-8CCE-278AFFA77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527551"/>
              </p:ext>
            </p:extLst>
          </p:nvPr>
        </p:nvGraphicFramePr>
        <p:xfrm>
          <a:off x="1578964" y="207026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F4D093D-CE5F-F59B-53EA-D7B1C5A6BE28}"/>
              </a:ext>
            </a:extLst>
          </p:cNvPr>
          <p:cNvCxnSpPr>
            <a:cxnSpLocks/>
          </p:cNvCxnSpPr>
          <p:nvPr/>
        </p:nvCxnSpPr>
        <p:spPr>
          <a:xfrm>
            <a:off x="1693750" y="2144465"/>
            <a:ext cx="0" cy="235741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36F886F-99BA-F934-013E-D67EBDF07D31}"/>
              </a:ext>
            </a:extLst>
          </p:cNvPr>
          <p:cNvCxnSpPr>
            <a:cxnSpLocks/>
          </p:cNvCxnSpPr>
          <p:nvPr/>
        </p:nvCxnSpPr>
        <p:spPr>
          <a:xfrm>
            <a:off x="1657587" y="2193598"/>
            <a:ext cx="338398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924E7ACE-01E5-C4C2-FA27-E08188467E41}"/>
              </a:ext>
            </a:extLst>
          </p:cNvPr>
          <p:cNvSpPr/>
          <p:nvPr/>
        </p:nvSpPr>
        <p:spPr>
          <a:xfrm>
            <a:off x="1651102" y="2144465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DDB9F1-A740-C3FA-A5AA-74C1AF8598A9}"/>
              </a:ext>
            </a:extLst>
          </p:cNvPr>
          <p:cNvSpPr txBox="1"/>
          <p:nvPr/>
        </p:nvSpPr>
        <p:spPr>
          <a:xfrm>
            <a:off x="4903553" y="277383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43F2FF-AB6B-3848-A66B-D216CB683D37}"/>
              </a:ext>
            </a:extLst>
          </p:cNvPr>
          <p:cNvSpPr txBox="1"/>
          <p:nvPr/>
        </p:nvSpPr>
        <p:spPr>
          <a:xfrm>
            <a:off x="1382182" y="4254898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오른쪽 중괄호 23">
            <a:extLst>
              <a:ext uri="{FF2B5EF4-FFF2-40B4-BE49-F238E27FC236}">
                <a16:creationId xmlns:a16="http://schemas.microsoft.com/office/drawing/2014/main" id="{49E646B4-C7F3-FF7C-7F21-0049543DBDD3}"/>
              </a:ext>
            </a:extLst>
          </p:cNvPr>
          <p:cNvSpPr/>
          <p:nvPr/>
        </p:nvSpPr>
        <p:spPr>
          <a:xfrm rot="16200000" flipV="1">
            <a:off x="3076680" y="37113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22A1C1-C198-1861-9AB5-DF44E941AAE2}"/>
              </a:ext>
            </a:extLst>
          </p:cNvPr>
          <p:cNvSpPr txBox="1"/>
          <p:nvPr/>
        </p:nvSpPr>
        <p:spPr>
          <a:xfrm>
            <a:off x="2438548" y="1463549"/>
            <a:ext cx="14830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width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오른쪽 중괄호 25">
            <a:extLst>
              <a:ext uri="{FF2B5EF4-FFF2-40B4-BE49-F238E27FC236}">
                <a16:creationId xmlns:a16="http://schemas.microsoft.com/office/drawing/2014/main" id="{3BD01A9A-2B97-A0D5-4038-BE62F91E39E3}"/>
              </a:ext>
            </a:extLst>
          </p:cNvPr>
          <p:cNvSpPr/>
          <p:nvPr/>
        </p:nvSpPr>
        <p:spPr>
          <a:xfrm rot="10800000" flipV="1">
            <a:off x="1361746" y="209223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490F9E-E872-1503-B48B-10E32F41E9A5}"/>
              </a:ext>
            </a:extLst>
          </p:cNvPr>
          <p:cNvSpPr txBox="1"/>
          <p:nvPr/>
        </p:nvSpPr>
        <p:spPr>
          <a:xfrm rot="16200000">
            <a:off x="336460" y="2917163"/>
            <a:ext cx="15664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height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095DAD-D697-782D-F2C2-406D22C9A822}"/>
              </a:ext>
            </a:extLst>
          </p:cNvPr>
          <p:cNvSpPr txBox="1"/>
          <p:nvPr/>
        </p:nvSpPr>
        <p:spPr>
          <a:xfrm>
            <a:off x="4805953" y="1880436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48EE00-8979-DF60-6BB2-491A1376C0B4}"/>
                  </a:ext>
                </a:extLst>
              </p:cNvPr>
              <p:cNvSpPr txBox="1"/>
              <p:nvPr/>
            </p:nvSpPr>
            <p:spPr>
              <a:xfrm>
                <a:off x="4129823" y="4152412"/>
                <a:ext cx="6994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48EE00-8979-DF60-6BB2-491A1376C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823" y="4152412"/>
                <a:ext cx="699487" cy="215444"/>
              </a:xfrm>
              <a:prstGeom prst="rect">
                <a:avLst/>
              </a:prstGeom>
              <a:blipFill>
                <a:blip r:embed="rId2"/>
                <a:stretch>
                  <a:fillRect l="-6087" r="-6957" b="-36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77FB5B9-FA73-C4BF-2552-7398A31190B3}"/>
                  </a:ext>
                </a:extLst>
              </p:cNvPr>
              <p:cNvSpPr txBox="1"/>
              <p:nvPr/>
            </p:nvSpPr>
            <p:spPr>
              <a:xfrm>
                <a:off x="9914092" y="4152602"/>
                <a:ext cx="610231" cy="2327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77FB5B9-FA73-C4BF-2552-7398A3119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092" y="4152602"/>
                <a:ext cx="610231" cy="232756"/>
              </a:xfrm>
              <a:prstGeom prst="rect">
                <a:avLst/>
              </a:prstGeom>
              <a:blipFill>
                <a:blip r:embed="rId3"/>
                <a:stretch>
                  <a:fillRect l="-7000" r="-9000"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화살표: 왼쪽/오른쪽 42">
            <a:extLst>
              <a:ext uri="{FF2B5EF4-FFF2-40B4-BE49-F238E27FC236}">
                <a16:creationId xmlns:a16="http://schemas.microsoft.com/office/drawing/2014/main" id="{05F87F1C-6A53-DB41-0A60-8580A3E6AAFA}"/>
              </a:ext>
            </a:extLst>
          </p:cNvPr>
          <p:cNvSpPr/>
          <p:nvPr/>
        </p:nvSpPr>
        <p:spPr>
          <a:xfrm>
            <a:off x="5345957" y="2913029"/>
            <a:ext cx="763700" cy="458820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5C79AE-EECB-5731-4839-7881391A25E1}"/>
              </a:ext>
            </a:extLst>
          </p:cNvPr>
          <p:cNvSpPr txBox="1"/>
          <p:nvPr/>
        </p:nvSpPr>
        <p:spPr>
          <a:xfrm>
            <a:off x="2631167" y="4791845"/>
            <a:ext cx="1085554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원본 이미지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203D820-70EE-839B-702E-665D4E90154D}"/>
              </a:ext>
            </a:extLst>
          </p:cNvPr>
          <p:cNvSpPr txBox="1"/>
          <p:nvPr/>
        </p:nvSpPr>
        <p:spPr>
          <a:xfrm>
            <a:off x="8266468" y="4791845"/>
            <a:ext cx="1471878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투영 이미지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010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912D1F0-98D3-0EF6-B70F-7264465818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152097"/>
              </p:ext>
            </p:extLst>
          </p:nvPr>
        </p:nvGraphicFramePr>
        <p:xfrm>
          <a:off x="4141610" y="1907153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AA49284-7F54-4065-6B14-B288A28EED07}"/>
              </a:ext>
            </a:extLst>
          </p:cNvPr>
          <p:cNvCxnSpPr>
            <a:cxnSpLocks/>
          </p:cNvCxnSpPr>
          <p:nvPr/>
        </p:nvCxnSpPr>
        <p:spPr>
          <a:xfrm>
            <a:off x="5740477" y="1049743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1454596-54EB-D232-D057-46237F867D60}"/>
              </a:ext>
            </a:extLst>
          </p:cNvPr>
          <p:cNvCxnSpPr>
            <a:cxnSpLocks/>
          </p:cNvCxnSpPr>
          <p:nvPr/>
        </p:nvCxnSpPr>
        <p:spPr>
          <a:xfrm>
            <a:off x="3250589" y="2938722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168E97DF-A42F-B09B-7B1A-6ED627DA51F5}"/>
              </a:ext>
            </a:extLst>
          </p:cNvPr>
          <p:cNvSpPr/>
          <p:nvPr/>
        </p:nvSpPr>
        <p:spPr>
          <a:xfrm>
            <a:off x="5690873" y="2889399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6B9FA4-5B81-98DD-B141-EB003ED0481B}"/>
              </a:ext>
            </a:extLst>
          </p:cNvPr>
          <p:cNvSpPr txBox="1"/>
          <p:nvPr/>
        </p:nvSpPr>
        <p:spPr>
          <a:xfrm>
            <a:off x="7595156" y="2610730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067CC0-2714-FA8E-9293-20FFFCB6F6D3}"/>
              </a:ext>
            </a:extLst>
          </p:cNvPr>
          <p:cNvSpPr txBox="1"/>
          <p:nvPr/>
        </p:nvSpPr>
        <p:spPr>
          <a:xfrm>
            <a:off x="5413218" y="4286325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6427FC-1E0B-B1FC-358E-B7336F1107DC}"/>
              </a:ext>
            </a:extLst>
          </p:cNvPr>
          <p:cNvSpPr txBox="1"/>
          <p:nvPr/>
        </p:nvSpPr>
        <p:spPr>
          <a:xfrm>
            <a:off x="7494343" y="2989716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90EC5-9608-A672-3D15-175AC51BBB47}"/>
              </a:ext>
            </a:extLst>
          </p:cNvPr>
          <p:cNvSpPr txBox="1"/>
          <p:nvPr/>
        </p:nvSpPr>
        <p:spPr>
          <a:xfrm>
            <a:off x="5690873" y="427944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95EEDA9D-50DF-9B73-4405-515909613F12}"/>
              </a:ext>
            </a:extLst>
          </p:cNvPr>
          <p:cNvSpPr/>
          <p:nvPr/>
        </p:nvSpPr>
        <p:spPr>
          <a:xfrm rot="16200000" flipV="1">
            <a:off x="5639326" y="208032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C902D7-FCDB-84BE-D900-4A0A9AF9D073}"/>
              </a:ext>
            </a:extLst>
          </p:cNvPr>
          <p:cNvSpPr txBox="1"/>
          <p:nvPr/>
        </p:nvSpPr>
        <p:spPr>
          <a:xfrm>
            <a:off x="4650593" y="1300442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CB3165C3-4C82-1137-66BD-43558CF28AF6}"/>
              </a:ext>
            </a:extLst>
          </p:cNvPr>
          <p:cNvSpPr/>
          <p:nvPr/>
        </p:nvSpPr>
        <p:spPr>
          <a:xfrm rot="10800000" flipV="1">
            <a:off x="3924392" y="1929129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C831D5-37C8-1F82-8E38-59A6CAFE2445}"/>
              </a:ext>
            </a:extLst>
          </p:cNvPr>
          <p:cNvSpPr txBox="1"/>
          <p:nvPr/>
        </p:nvSpPr>
        <p:spPr>
          <a:xfrm rot="16200000">
            <a:off x="2619974" y="2704732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C24C95-FE46-1842-20D3-25A24FFB4C4B}"/>
                  </a:ext>
                </a:extLst>
              </p:cNvPr>
              <p:cNvSpPr txBox="1"/>
              <p:nvPr/>
            </p:nvSpPr>
            <p:spPr>
              <a:xfrm>
                <a:off x="7893562" y="4279448"/>
                <a:ext cx="590738" cy="2327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C24C95-FE46-1842-20D3-25A24FFB4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562" y="4279448"/>
                <a:ext cx="590738" cy="232756"/>
              </a:xfrm>
              <a:prstGeom prst="rect">
                <a:avLst/>
              </a:prstGeom>
              <a:blipFill>
                <a:blip r:embed="rId2"/>
                <a:stretch>
                  <a:fillRect l="-8247" r="-8247"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0190146-3A17-19C6-60CE-AD61A4BDD38A}"/>
              </a:ext>
            </a:extLst>
          </p:cNvPr>
          <p:cNvSpPr txBox="1"/>
          <p:nvPr/>
        </p:nvSpPr>
        <p:spPr>
          <a:xfrm>
            <a:off x="4363466" y="4613951"/>
            <a:ext cx="2740109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투영을 위한 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Look Up Table</a:t>
            </a:r>
            <a:endParaRPr lang="ko-KR" altLang="en-US" sz="15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545963-7D17-6EF6-7B54-14D82048C099}"/>
                  </a:ext>
                </a:extLst>
              </p:cNvPr>
              <p:cNvSpPr txBox="1"/>
              <p:nvPr/>
            </p:nvSpPr>
            <p:spPr>
              <a:xfrm>
                <a:off x="5521173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545963-7D17-6EF6-7B54-14D82048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173" y="3886527"/>
                <a:ext cx="465303" cy="230832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5CDB287-56B9-8F11-F3A8-563B3A3E09A5}"/>
                  </a:ext>
                </a:extLst>
              </p:cNvPr>
              <p:cNvSpPr txBox="1"/>
              <p:nvPr/>
            </p:nvSpPr>
            <p:spPr>
              <a:xfrm>
                <a:off x="5733520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5CDB287-56B9-8F11-F3A8-563B3A3E0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520" y="3886527"/>
                <a:ext cx="465303" cy="230832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B76EA2-FB4A-E89D-7530-1F1FFD1287EB}"/>
                  </a:ext>
                </a:extLst>
              </p:cNvPr>
              <p:cNvSpPr txBox="1"/>
              <p:nvPr/>
            </p:nvSpPr>
            <p:spPr>
              <a:xfrm>
                <a:off x="5959782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B76EA2-FB4A-E89D-7530-1F1FFD128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782" y="3886527"/>
                <a:ext cx="465303" cy="230832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6FDDCD5-88F9-BFBE-0815-1FA0477684FA}"/>
                  </a:ext>
                </a:extLst>
              </p:cNvPr>
              <p:cNvSpPr txBox="1"/>
              <p:nvPr/>
            </p:nvSpPr>
            <p:spPr>
              <a:xfrm>
                <a:off x="6198823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6FDDCD5-88F9-BFBE-0815-1FA047768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823" y="3886527"/>
                <a:ext cx="465303" cy="230832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F1E1EC-FD99-8C81-AB1F-9F5F74672006}"/>
                  </a:ext>
                </a:extLst>
              </p:cNvPr>
              <p:cNvSpPr txBox="1"/>
              <p:nvPr/>
            </p:nvSpPr>
            <p:spPr>
              <a:xfrm>
                <a:off x="6404780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F1E1EC-FD99-8C81-AB1F-9F5F74672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4780" y="3886527"/>
                <a:ext cx="465303" cy="230832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2F2254-6897-FF9A-4DBE-3BF8DA6CD93C}"/>
                  </a:ext>
                </a:extLst>
              </p:cNvPr>
              <p:cNvSpPr txBox="1"/>
              <p:nvPr/>
            </p:nvSpPr>
            <p:spPr>
              <a:xfrm>
                <a:off x="6610737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2F2254-6897-FF9A-4DBE-3BF8DA6CD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737" y="3886527"/>
                <a:ext cx="465303" cy="230832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9895D1-34A0-1A2E-A5E6-8F2CD145E15A}"/>
                  </a:ext>
                </a:extLst>
              </p:cNvPr>
              <p:cNvSpPr txBox="1"/>
              <p:nvPr/>
            </p:nvSpPr>
            <p:spPr>
              <a:xfrm>
                <a:off x="6819727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9895D1-34A0-1A2E-A5E6-8F2CD145E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727" y="3886527"/>
                <a:ext cx="465303" cy="230832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F22F1C-EE4B-2FDA-79AA-F7918C764A2C}"/>
                  </a:ext>
                </a:extLst>
              </p:cNvPr>
              <p:cNvSpPr txBox="1"/>
              <p:nvPr/>
            </p:nvSpPr>
            <p:spPr>
              <a:xfrm>
                <a:off x="7029040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F22F1C-EE4B-2FDA-79AA-F7918C764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040" y="3886527"/>
                <a:ext cx="465303" cy="230832"/>
              </a:xfrm>
              <a:prstGeom prst="rect">
                <a:avLst/>
              </a:prstGeom>
              <a:blipFill>
                <a:blip r:embed="rId10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545F872-0EEB-AE51-BB46-DAA49A5DC0BE}"/>
                  </a:ext>
                </a:extLst>
              </p:cNvPr>
              <p:cNvSpPr txBox="1"/>
              <p:nvPr/>
            </p:nvSpPr>
            <p:spPr>
              <a:xfrm>
                <a:off x="4012799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−7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545F872-0EEB-AE51-BB46-DAA49A5DC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799" y="3886527"/>
                <a:ext cx="465303" cy="230832"/>
              </a:xfrm>
              <a:prstGeom prst="rect">
                <a:avLst/>
              </a:prstGeom>
              <a:blipFill>
                <a:blip r:embed="rId1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EA1440-E786-A130-97CE-E5D4658F1165}"/>
                  </a:ext>
                </a:extLst>
              </p:cNvPr>
              <p:cNvSpPr txBox="1"/>
              <p:nvPr/>
            </p:nvSpPr>
            <p:spPr>
              <a:xfrm>
                <a:off x="4245451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−6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EA1440-E786-A130-97CE-E5D4658F1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451" y="3886527"/>
                <a:ext cx="465303" cy="230832"/>
              </a:xfrm>
              <a:prstGeom prst="rect">
                <a:avLst/>
              </a:prstGeom>
              <a:blipFill>
                <a:blip r:embed="rId12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74CE80A-79C5-DAFD-1B80-006AE33CBB33}"/>
                  </a:ext>
                </a:extLst>
              </p:cNvPr>
              <p:cNvSpPr txBox="1"/>
              <p:nvPr/>
            </p:nvSpPr>
            <p:spPr>
              <a:xfrm>
                <a:off x="4471713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74CE80A-79C5-DAFD-1B80-006AE33CB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13" y="3886527"/>
                <a:ext cx="465303" cy="230832"/>
              </a:xfrm>
              <a:prstGeom prst="rect">
                <a:avLst/>
              </a:prstGeom>
              <a:blipFill>
                <a:blip r:embed="rId1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73D3C2-7ECA-BAF3-DB2A-709249D6B3C0}"/>
                  </a:ext>
                </a:extLst>
              </p:cNvPr>
              <p:cNvSpPr txBox="1"/>
              <p:nvPr/>
            </p:nvSpPr>
            <p:spPr>
              <a:xfrm>
                <a:off x="4710754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73D3C2-7ECA-BAF3-DB2A-709249D6B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754" y="3886527"/>
                <a:ext cx="465303" cy="230832"/>
              </a:xfrm>
              <a:prstGeom prst="rect">
                <a:avLst/>
              </a:prstGeom>
              <a:blipFill>
                <a:blip r:embed="rId1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62A5DF-EF5F-F1C5-1999-35A5DF6EF415}"/>
                  </a:ext>
                </a:extLst>
              </p:cNvPr>
              <p:cNvSpPr txBox="1"/>
              <p:nvPr/>
            </p:nvSpPr>
            <p:spPr>
              <a:xfrm>
                <a:off x="4916711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62A5DF-EF5F-F1C5-1999-35A5DF6EF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711" y="3886527"/>
                <a:ext cx="465303" cy="230832"/>
              </a:xfrm>
              <a:prstGeom prst="rect">
                <a:avLst/>
              </a:prstGeom>
              <a:blipFill>
                <a:blip r:embed="rId1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617B7D-FBD6-428D-80D3-A985735241ED}"/>
                  </a:ext>
                </a:extLst>
              </p:cNvPr>
              <p:cNvSpPr txBox="1"/>
              <p:nvPr/>
            </p:nvSpPr>
            <p:spPr>
              <a:xfrm>
                <a:off x="5122668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617B7D-FBD6-428D-80D3-A98573524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2668" y="3886527"/>
                <a:ext cx="465303" cy="230832"/>
              </a:xfrm>
              <a:prstGeom prst="rect">
                <a:avLst/>
              </a:prstGeom>
              <a:blipFill>
                <a:blip r:embed="rId1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2798C2-E8F0-E249-D296-EF331C176385}"/>
                  </a:ext>
                </a:extLst>
              </p:cNvPr>
              <p:cNvSpPr txBox="1"/>
              <p:nvPr/>
            </p:nvSpPr>
            <p:spPr>
              <a:xfrm>
                <a:off x="5324984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2798C2-E8F0-E249-D296-EF331C176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984" y="3886527"/>
                <a:ext cx="465303" cy="230832"/>
              </a:xfrm>
              <a:prstGeom prst="rect">
                <a:avLst/>
              </a:prstGeom>
              <a:blipFill>
                <a:blip r:embed="rId1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0E18F6-DAB0-0A91-B478-15F04D5F72FA}"/>
                  </a:ext>
                </a:extLst>
              </p:cNvPr>
              <p:cNvSpPr txBox="1"/>
              <p:nvPr/>
            </p:nvSpPr>
            <p:spPr>
              <a:xfrm>
                <a:off x="7303047" y="2816631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0E18F6-DAB0-0A91-B478-15F04D5F7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2816631"/>
                <a:ext cx="355578" cy="230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E061E4B-C5F4-9723-8E02-866A42CA6C85}"/>
                  </a:ext>
                </a:extLst>
              </p:cNvPr>
              <p:cNvSpPr txBox="1"/>
              <p:nvPr/>
            </p:nvSpPr>
            <p:spPr>
              <a:xfrm>
                <a:off x="7303047" y="3030192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E061E4B-C5F4-9723-8E02-866A42CA6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3030192"/>
                <a:ext cx="355578" cy="2308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CAD6911-4D91-7D04-3179-2508753F315B}"/>
                  </a:ext>
                </a:extLst>
              </p:cNvPr>
              <p:cNvSpPr txBox="1"/>
              <p:nvPr/>
            </p:nvSpPr>
            <p:spPr>
              <a:xfrm>
                <a:off x="7303047" y="3264916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CAD6911-4D91-7D04-3179-2508753F3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3264916"/>
                <a:ext cx="355578" cy="2308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DE2966E-D9AB-1F7D-1BA3-2C968E821700}"/>
                  </a:ext>
                </a:extLst>
              </p:cNvPr>
              <p:cNvSpPr txBox="1"/>
              <p:nvPr/>
            </p:nvSpPr>
            <p:spPr>
              <a:xfrm>
                <a:off x="7303047" y="3478508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DE2966E-D9AB-1F7D-1BA3-2C968E821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3478508"/>
                <a:ext cx="355578" cy="2308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7508DD2-EC32-C986-0E10-441904165290}"/>
                  </a:ext>
                </a:extLst>
              </p:cNvPr>
              <p:cNvSpPr txBox="1"/>
              <p:nvPr/>
            </p:nvSpPr>
            <p:spPr>
              <a:xfrm>
                <a:off x="7303047" y="3711789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7508DD2-EC32-C986-0E10-441904165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3711789"/>
                <a:ext cx="355578" cy="2308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EB13EB-B29F-F47F-14F3-3AA72060804F}"/>
                  </a:ext>
                </a:extLst>
              </p:cNvPr>
              <p:cNvSpPr txBox="1"/>
              <p:nvPr/>
            </p:nvSpPr>
            <p:spPr>
              <a:xfrm>
                <a:off x="7303047" y="2570891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EB13EB-B29F-F47F-14F3-3AA72060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2570891"/>
                <a:ext cx="355578" cy="2308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DB164B-F30E-A459-E9A8-9D6F73D508EC}"/>
                  </a:ext>
                </a:extLst>
              </p:cNvPr>
              <p:cNvSpPr txBox="1"/>
              <p:nvPr/>
            </p:nvSpPr>
            <p:spPr>
              <a:xfrm>
                <a:off x="7303047" y="2357299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DB164B-F30E-A459-E9A8-9D6F73D50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2357299"/>
                <a:ext cx="355578" cy="2308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82E812-FA42-AF95-7116-BC55454FCE6D}"/>
                  </a:ext>
                </a:extLst>
              </p:cNvPr>
              <p:cNvSpPr txBox="1"/>
              <p:nvPr/>
            </p:nvSpPr>
            <p:spPr>
              <a:xfrm>
                <a:off x="7303047" y="2129282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82E812-FA42-AF95-7116-BC55454FC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2129282"/>
                <a:ext cx="355578" cy="2308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C6A27A-0F0E-38A8-4312-DC0163613CAB}"/>
                  </a:ext>
                </a:extLst>
              </p:cNvPr>
              <p:cNvSpPr txBox="1"/>
              <p:nvPr/>
            </p:nvSpPr>
            <p:spPr>
              <a:xfrm>
                <a:off x="7303047" y="1901254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C6A27A-0F0E-38A8-4312-DC0163613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1901254"/>
                <a:ext cx="355578" cy="2308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17599F87-09E9-C22E-E3FF-6FBD3D946473}"/>
              </a:ext>
            </a:extLst>
          </p:cNvPr>
          <p:cNvCxnSpPr/>
          <p:nvPr/>
        </p:nvCxnSpPr>
        <p:spPr>
          <a:xfrm>
            <a:off x="6610737" y="3383947"/>
            <a:ext cx="1260457" cy="1027866"/>
          </a:xfrm>
          <a:prstGeom prst="curvedConnector3">
            <a:avLst>
              <a:gd name="adj1" fmla="val 4099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871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466F9F11-8067-E85F-12A5-8E8533663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741826"/>
              </p:ext>
            </p:extLst>
          </p:nvPr>
        </p:nvGraphicFramePr>
        <p:xfrm>
          <a:off x="3024621" y="212741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EB77EE7-F334-B7F4-F21E-48F8A155C37D}"/>
              </a:ext>
            </a:extLst>
          </p:cNvPr>
          <p:cNvCxnSpPr>
            <a:cxnSpLocks/>
          </p:cNvCxnSpPr>
          <p:nvPr/>
        </p:nvCxnSpPr>
        <p:spPr>
          <a:xfrm>
            <a:off x="4623488" y="127000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3332B20-9428-0208-7197-2F02D0FE001F}"/>
              </a:ext>
            </a:extLst>
          </p:cNvPr>
          <p:cNvCxnSpPr>
            <a:cxnSpLocks/>
          </p:cNvCxnSpPr>
          <p:nvPr/>
        </p:nvCxnSpPr>
        <p:spPr>
          <a:xfrm>
            <a:off x="2133600" y="315897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F674AC10-E442-55E7-4F06-B4DB1A453BC6}"/>
              </a:ext>
            </a:extLst>
          </p:cNvPr>
          <p:cNvSpPr/>
          <p:nvPr/>
        </p:nvSpPr>
        <p:spPr>
          <a:xfrm>
            <a:off x="4573884" y="3109656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DE15AE-618D-3395-CCBC-4E997FD45157}"/>
              </a:ext>
            </a:extLst>
          </p:cNvPr>
          <p:cNvSpPr txBox="1"/>
          <p:nvPr/>
        </p:nvSpPr>
        <p:spPr>
          <a:xfrm>
            <a:off x="6349210" y="283098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50E6F54-99DB-A400-5464-CBD16EEF6380}"/>
              </a:ext>
            </a:extLst>
          </p:cNvPr>
          <p:cNvSpPr txBox="1"/>
          <p:nvPr/>
        </p:nvSpPr>
        <p:spPr>
          <a:xfrm>
            <a:off x="4296229" y="450658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E83B51-BB4E-9AB7-B223-A54565508361}"/>
              </a:ext>
            </a:extLst>
          </p:cNvPr>
          <p:cNvSpPr txBox="1"/>
          <p:nvPr/>
        </p:nvSpPr>
        <p:spPr>
          <a:xfrm>
            <a:off x="6173352" y="320997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D25BA2-8AD6-B9CF-8063-3F6B42C1B665}"/>
              </a:ext>
            </a:extLst>
          </p:cNvPr>
          <p:cNvSpPr txBox="1"/>
          <p:nvPr/>
        </p:nvSpPr>
        <p:spPr>
          <a:xfrm>
            <a:off x="4573884" y="449970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D70207C-97F8-DC8D-F3C7-A8674F104FD1}"/>
              </a:ext>
            </a:extLst>
          </p:cNvPr>
          <p:cNvGrpSpPr/>
          <p:nvPr/>
        </p:nvGrpSpPr>
        <p:grpSpPr>
          <a:xfrm>
            <a:off x="8468900" y="2287535"/>
            <a:ext cx="2493155" cy="2604600"/>
            <a:chOff x="8468900" y="2287535"/>
            <a:chExt cx="2493155" cy="2604600"/>
          </a:xfrm>
        </p:grpSpPr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2CD13D4-520E-DB5A-7A50-ECF8E512FC46}"/>
                </a:ext>
              </a:extLst>
            </p:cNvPr>
            <p:cNvCxnSpPr>
              <a:cxnSpLocks/>
            </p:cNvCxnSpPr>
            <p:nvPr/>
          </p:nvCxnSpPr>
          <p:spPr>
            <a:xfrm>
              <a:off x="9614717" y="2287535"/>
              <a:ext cx="0" cy="260460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10B96285-0CC3-5F94-3D57-933EDF36853D}"/>
                </a:ext>
              </a:extLst>
            </p:cNvPr>
            <p:cNvCxnSpPr>
              <a:cxnSpLocks/>
            </p:cNvCxnSpPr>
            <p:nvPr/>
          </p:nvCxnSpPr>
          <p:spPr>
            <a:xfrm>
              <a:off x="8468900" y="2839183"/>
              <a:ext cx="2493155" cy="13232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9CF68577-2F54-792F-9243-730B5742EB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5817" y="2491162"/>
              <a:ext cx="362866" cy="37894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80B896F-30F8-440B-A245-37332D8E249A}"/>
                </a:ext>
              </a:extLst>
            </p:cNvPr>
            <p:cNvSpPr txBox="1"/>
            <p:nvPr/>
          </p:nvSpPr>
          <p:spPr>
            <a:xfrm>
              <a:off x="10134717" y="2358192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39D1B7FD-26EF-634A-D8AA-E6D137AC4DFF}"/>
                </a:ext>
              </a:extLst>
            </p:cNvPr>
            <p:cNvSpPr/>
            <p:nvPr/>
          </p:nvSpPr>
          <p:spPr>
            <a:xfrm>
              <a:off x="9579688" y="3393349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C3FFA7B-6AF1-D371-F9AE-B51C55BD76A2}"/>
                </a:ext>
              </a:extLst>
            </p:cNvPr>
            <p:cNvSpPr txBox="1"/>
            <p:nvPr/>
          </p:nvSpPr>
          <p:spPr>
            <a:xfrm>
              <a:off x="10253955" y="2568013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186D0379-B95B-A891-E8AB-BB75FE8CE2E4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10315385" y="3160593"/>
              <a:ext cx="832" cy="1100914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F276563-51F0-D470-0FC9-FCD9D582D631}"/>
                </a:ext>
              </a:extLst>
            </p:cNvPr>
            <p:cNvSpPr/>
            <p:nvPr/>
          </p:nvSpPr>
          <p:spPr>
            <a:xfrm>
              <a:off x="10272736" y="4261507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6B4715B1-3CFD-09C8-9A60-842C09C24C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4874" y="3158130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2B4213-F0DB-991E-FA4F-B0879A4A92E4}"/>
                    </a:ext>
                  </a:extLst>
                </p:cNvPr>
                <p:cNvSpPr txBox="1"/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2B4213-F0DB-991E-FA4F-B0879A4A92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6190" r="-2857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B123AE9-BB52-D094-518C-1ABD8F184D8E}"/>
                    </a:ext>
                  </a:extLst>
                </p:cNvPr>
                <p:cNvSpPr txBox="1"/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B123AE9-BB52-D094-518C-1ABD8F184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EAF4C68-6D25-A1A4-CE2F-2C3DDD65461D}"/>
                    </a:ext>
                  </a:extLst>
                </p:cNvPr>
                <p:cNvSpPr txBox="1"/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="1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EAF4C68-6D25-A1A4-CE2F-2C3DDD6546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4070" r="-6395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94C70CD-E8AC-111B-D9A9-D14C97D250B8}"/>
                </a:ext>
              </a:extLst>
            </p:cNvPr>
            <p:cNvCxnSpPr>
              <a:cxnSpLocks/>
              <a:stCxn id="26" idx="1"/>
              <a:endCxn id="37" idx="5"/>
            </p:cNvCxnSpPr>
            <p:nvPr/>
          </p:nvCxnSpPr>
          <p:spPr>
            <a:xfrm flipH="1" flipV="1">
              <a:off x="9652494" y="3466155"/>
              <a:ext cx="632733" cy="80784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부분 원형 20">
              <a:extLst>
                <a:ext uri="{FF2B5EF4-FFF2-40B4-BE49-F238E27FC236}">
                  <a16:creationId xmlns:a16="http://schemas.microsoft.com/office/drawing/2014/main" id="{273D305B-B342-529F-77EE-1F8201F18880}"/>
                </a:ext>
              </a:extLst>
            </p:cNvPr>
            <p:cNvSpPr/>
            <p:nvPr/>
          </p:nvSpPr>
          <p:spPr>
            <a:xfrm rot="13547541">
              <a:off x="9015304" y="2838204"/>
              <a:ext cx="1183875" cy="1153621"/>
            </a:xfrm>
            <a:prstGeom prst="pie">
              <a:avLst>
                <a:gd name="adj1" fmla="val 5168545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" name="부분 원형 21">
              <a:extLst>
                <a:ext uri="{FF2B5EF4-FFF2-40B4-BE49-F238E27FC236}">
                  <a16:creationId xmlns:a16="http://schemas.microsoft.com/office/drawing/2014/main" id="{D7DD11A8-645C-215A-AE11-92A0DD3DAC3E}"/>
                </a:ext>
              </a:extLst>
            </p:cNvPr>
            <p:cNvSpPr/>
            <p:nvPr/>
          </p:nvSpPr>
          <p:spPr>
            <a:xfrm rot="13547541">
              <a:off x="9209551" y="3031242"/>
              <a:ext cx="787673" cy="767544"/>
            </a:xfrm>
            <a:prstGeom prst="pie">
              <a:avLst>
                <a:gd name="adj1" fmla="val 6938789"/>
                <a:gd name="adj2" fmla="val 11022716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287B6E6-5AEF-45AE-B1E2-9A04A0AAD9B7}"/>
                    </a:ext>
                  </a:extLst>
                </p:cNvPr>
                <p:cNvSpPr txBox="1"/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287B6E6-5AEF-45AE-B1E2-9A04A0AAD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8919" r="-18919" b="-108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ACCF0416-F294-2984-3496-724A676F7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1615" y="2872676"/>
              <a:ext cx="469653" cy="519423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34BBA9FE-4C81-5523-52DC-B229B69373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8246" y="3468552"/>
              <a:ext cx="910202" cy="95827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오른쪽 중괄호 41">
            <a:extLst>
              <a:ext uri="{FF2B5EF4-FFF2-40B4-BE49-F238E27FC236}">
                <a16:creationId xmlns:a16="http://schemas.microsoft.com/office/drawing/2014/main" id="{45B46E69-959D-D89D-9A32-A18BC8D339EA}"/>
              </a:ext>
            </a:extLst>
          </p:cNvPr>
          <p:cNvSpPr/>
          <p:nvPr/>
        </p:nvSpPr>
        <p:spPr>
          <a:xfrm rot="16200000" flipV="1">
            <a:off x="4522337" y="42828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C14796-F095-59E2-6ED7-9B02455BDA02}"/>
              </a:ext>
            </a:extLst>
          </p:cNvPr>
          <p:cNvSpPr txBox="1"/>
          <p:nvPr/>
        </p:nvSpPr>
        <p:spPr>
          <a:xfrm>
            <a:off x="3533604" y="152069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오른쪽 중괄호 44">
            <a:extLst>
              <a:ext uri="{FF2B5EF4-FFF2-40B4-BE49-F238E27FC236}">
                <a16:creationId xmlns:a16="http://schemas.microsoft.com/office/drawing/2014/main" id="{2AD69455-6764-0B39-7AF6-583BB31946F5}"/>
              </a:ext>
            </a:extLst>
          </p:cNvPr>
          <p:cNvSpPr/>
          <p:nvPr/>
        </p:nvSpPr>
        <p:spPr>
          <a:xfrm rot="10800000" flipV="1">
            <a:off x="2807403" y="214938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5A22779-34F0-CD7B-F834-0BF55E297325}"/>
              </a:ext>
            </a:extLst>
          </p:cNvPr>
          <p:cNvSpPr txBox="1"/>
          <p:nvPr/>
        </p:nvSpPr>
        <p:spPr>
          <a:xfrm rot="16200000">
            <a:off x="1502985" y="292498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4EDEA04-275F-5E16-32EE-500DE9F63B3E}"/>
              </a:ext>
            </a:extLst>
          </p:cNvPr>
          <p:cNvGrpSpPr/>
          <p:nvPr/>
        </p:nvGrpSpPr>
        <p:grpSpPr>
          <a:xfrm>
            <a:off x="-520708" y="4133558"/>
            <a:ext cx="2462080" cy="2597167"/>
            <a:chOff x="5658736" y="4782564"/>
            <a:chExt cx="2462080" cy="2597167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9751A46D-2D05-62D5-2D55-18B9D80BD0C1}"/>
                </a:ext>
              </a:extLst>
            </p:cNvPr>
            <p:cNvGrpSpPr/>
            <p:nvPr/>
          </p:nvGrpSpPr>
          <p:grpSpPr>
            <a:xfrm>
              <a:off x="5658736" y="4782564"/>
              <a:ext cx="2462080" cy="2597167"/>
              <a:chOff x="2838560" y="4782564"/>
              <a:chExt cx="2462080" cy="2597167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14F58FF7-A4FE-AF4C-12CD-9C30472021DE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67" name="직선 화살표 연결선 66">
                  <a:extLst>
                    <a:ext uri="{FF2B5EF4-FFF2-40B4-BE49-F238E27FC236}">
                      <a16:creationId xmlns:a16="http://schemas.microsoft.com/office/drawing/2014/main" id="{CA5A6EBC-F00A-A5E5-6353-759117C312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화살표 연결선 67">
                  <a:extLst>
                    <a:ext uri="{FF2B5EF4-FFF2-40B4-BE49-F238E27FC236}">
                      <a16:creationId xmlns:a16="http://schemas.microsoft.com/office/drawing/2014/main" id="{D9E6E9EB-159B-772D-87FE-08ED6FF713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화살표 연결선 68">
                  <a:extLst>
                    <a:ext uri="{FF2B5EF4-FFF2-40B4-BE49-F238E27FC236}">
                      <a16:creationId xmlns:a16="http://schemas.microsoft.com/office/drawing/2014/main" id="{E2B0105C-A709-1936-79FA-8354AA3DE2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EA17F930-3F1A-A3A5-1B13-AFB746C466A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5521A32-C565-2524-00B5-10F99C47DD16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16E022E-B796-4914-6D8C-B4AB67441335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2E6C0417-8797-9C15-97DB-C9FA6F308E5B}"/>
                    </a:ext>
                  </a:extLst>
                </p:cNvPr>
                <p:cNvSpPr/>
                <p:nvPr/>
              </p:nvSpPr>
              <p:spPr>
                <a:xfrm>
                  <a:off x="1753076" y="2531708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E2D47153-3A31-43F2-E15D-8793B253B85F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A61D73C-D497-A5DB-F709-8BCD6C7E9E3F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CCEB2599-7B42-3D73-4DF6-6D06BA0A7A97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27A346E-29EA-82C5-EB68-009C3E2AE913}"/>
                  </a:ext>
                </a:extLst>
              </p:cNvPr>
              <p:cNvCxnSpPr>
                <a:cxnSpLocks/>
                <a:stCxn id="62" idx="0"/>
              </p:cNvCxnSpPr>
              <p:nvPr/>
            </p:nvCxnSpPr>
            <p:spPr>
              <a:xfrm flipV="1">
                <a:off x="4208026" y="5637097"/>
                <a:ext cx="0" cy="730343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C7655A15-161F-A1EF-287C-F5E809FCD383}"/>
                  </a:ext>
                </a:extLst>
              </p:cNvPr>
              <p:cNvSpPr/>
              <p:nvPr/>
            </p:nvSpPr>
            <p:spPr>
              <a:xfrm>
                <a:off x="4165377" y="6367440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048E230F-A016-1157-2594-E1F275AE91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36682" y="5645726"/>
                <a:ext cx="671343" cy="235447"/>
              </a:xfrm>
              <a:prstGeom prst="line">
                <a:avLst/>
              </a:prstGeom>
              <a:ln>
                <a:solidFill>
                  <a:srgbClr val="CC00CC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84231677-1EEA-5A8E-1906-930D9EE0B660}"/>
                      </a:ext>
                    </a:extLst>
                  </p:cNvPr>
                  <p:cNvSpPr txBox="1"/>
                  <p:nvPr/>
                </p:nvSpPr>
                <p:spPr>
                  <a:xfrm>
                    <a:off x="3965740" y="5358830"/>
                    <a:ext cx="2580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05B520E2-76F7-FB34-3DBE-557BEF85EA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5740" y="5358830"/>
                    <a:ext cx="258084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6190" r="-28571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4D54B4C-DFF4-CA05-AFAB-491165334D75}"/>
                      </a:ext>
                    </a:extLst>
                  </p:cNvPr>
                  <p:cNvSpPr txBox="1"/>
                  <p:nvPr/>
                </p:nvSpPr>
                <p:spPr>
                  <a:xfrm>
                    <a:off x="3869283" y="6228940"/>
                    <a:ext cx="2051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11A5170-64E9-8C52-2AB9-B18A8D8158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69283" y="6228940"/>
                    <a:ext cx="205184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8824" r="-8824" b="-444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5E78861C-2822-502A-4089-1E59D6C6E1A7}"/>
                      </a:ext>
                    </a:extLst>
                  </p:cNvPr>
                  <p:cNvSpPr txBox="1"/>
                  <p:nvPr/>
                </p:nvSpPr>
                <p:spPr>
                  <a:xfrm>
                    <a:off x="4250674" y="6407954"/>
                    <a:ext cx="10499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b="1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791FB23B-A64F-B2F8-8160-3E8AD31120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0674" y="6407954"/>
                    <a:ext cx="1049966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468" r="-578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2B8771BF-B289-1CE5-26FB-58CD0E5A1043}"/>
                </a:ext>
              </a:extLst>
            </p:cNvPr>
            <p:cNvCxnSpPr>
              <a:cxnSpLocks/>
              <a:stCxn id="62" idx="1"/>
            </p:cNvCxnSpPr>
            <p:nvPr/>
          </p:nvCxnSpPr>
          <p:spPr>
            <a:xfrm flipH="1" flipV="1">
              <a:off x="6355458" y="5911596"/>
              <a:ext cx="642586" cy="468335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부분 원형 56">
              <a:extLst>
                <a:ext uri="{FF2B5EF4-FFF2-40B4-BE49-F238E27FC236}">
                  <a16:creationId xmlns:a16="http://schemas.microsoft.com/office/drawing/2014/main" id="{130D3ADD-5604-6551-0F9E-ACB83C531DE5}"/>
                </a:ext>
              </a:extLst>
            </p:cNvPr>
            <p:cNvSpPr/>
            <p:nvPr/>
          </p:nvSpPr>
          <p:spPr>
            <a:xfrm rot="13547541">
              <a:off x="5727288" y="5325800"/>
              <a:ext cx="1183875" cy="1153621"/>
            </a:xfrm>
            <a:prstGeom prst="pie">
              <a:avLst>
                <a:gd name="adj1" fmla="val 5404936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58" name="부분 원형 57">
              <a:extLst>
                <a:ext uri="{FF2B5EF4-FFF2-40B4-BE49-F238E27FC236}">
                  <a16:creationId xmlns:a16="http://schemas.microsoft.com/office/drawing/2014/main" id="{B6497731-5C9A-E13B-6577-F77A73AABABA}"/>
                </a:ext>
              </a:extLst>
            </p:cNvPr>
            <p:cNvSpPr/>
            <p:nvPr/>
          </p:nvSpPr>
          <p:spPr>
            <a:xfrm rot="13547541">
              <a:off x="5921535" y="5518838"/>
              <a:ext cx="787673" cy="767544"/>
            </a:xfrm>
            <a:prstGeom prst="pie">
              <a:avLst>
                <a:gd name="adj1" fmla="val 6938789"/>
                <a:gd name="adj2" fmla="val 10114350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9F0D3DE2-D0E9-FBAB-184B-A7BA75C492A4}"/>
                    </a:ext>
                  </a:extLst>
                </p:cNvPr>
                <p:cNvSpPr txBox="1"/>
                <p:nvPr/>
              </p:nvSpPr>
              <p:spPr>
                <a:xfrm>
                  <a:off x="6676751" y="5934456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417E128-5329-33AB-FCA0-FBC2F31DE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6751" y="5934456"/>
                  <a:ext cx="22602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8919" r="-18919"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8" name="그림 77" descr="블랙, 원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D846697-FA3C-6B80-B4DF-6F2D8C0A0E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2" t="25009" r="25639" b="25776"/>
          <a:stretch>
            <a:fillRect/>
          </a:stretch>
        </p:blipFill>
        <p:spPr>
          <a:xfrm>
            <a:off x="8472167" y="2364676"/>
            <a:ext cx="2221774" cy="241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51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13573</TotalTime>
  <Words>686</Words>
  <Application>Microsoft Office PowerPoint</Application>
  <PresentationFormat>와이드스크린</PresentationFormat>
  <Paragraphs>345</Paragraphs>
  <Slides>23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나눔바른고딕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965</dc:creator>
  <cp:lastModifiedBy>JINSOL KIM</cp:lastModifiedBy>
  <cp:revision>37</cp:revision>
  <dcterms:created xsi:type="dcterms:W3CDTF">2025-02-07T19:37:02Z</dcterms:created>
  <dcterms:modified xsi:type="dcterms:W3CDTF">2025-12-18T08:51:54Z</dcterms:modified>
</cp:coreProperties>
</file>